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8"/>
  </p:notesMasterIdLst>
  <p:handoutMasterIdLst>
    <p:handoutMasterId r:id="rId29"/>
  </p:handoutMasterIdLst>
  <p:sldIdLst>
    <p:sldId id="410" r:id="rId5"/>
    <p:sldId id="371" r:id="rId6"/>
    <p:sldId id="372" r:id="rId7"/>
    <p:sldId id="388" r:id="rId8"/>
    <p:sldId id="390" r:id="rId9"/>
    <p:sldId id="403" r:id="rId10"/>
    <p:sldId id="416" r:id="rId11"/>
    <p:sldId id="413" r:id="rId12"/>
    <p:sldId id="417" r:id="rId13"/>
    <p:sldId id="420" r:id="rId14"/>
    <p:sldId id="418" r:id="rId15"/>
    <p:sldId id="423" r:id="rId16"/>
    <p:sldId id="428" r:id="rId17"/>
    <p:sldId id="425" r:id="rId18"/>
    <p:sldId id="426" r:id="rId19"/>
    <p:sldId id="427" r:id="rId20"/>
    <p:sldId id="429" r:id="rId21"/>
    <p:sldId id="391" r:id="rId22"/>
    <p:sldId id="415" r:id="rId23"/>
    <p:sldId id="396" r:id="rId24"/>
    <p:sldId id="400" r:id="rId25"/>
    <p:sldId id="414" r:id="rId26"/>
    <p:sldId id="407" r:id="rId27"/>
  </p:sldIdLst>
  <p:sldSz cx="12192000" cy="6858000"/>
  <p:notesSz cx="6797675" cy="992505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34D389-8DFB-4386-9227-8AFC23B3AB36}" v="3" dt="2025-07-06T19:01:18.8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78900" autoAdjust="0"/>
  </p:normalViewPr>
  <p:slideViewPr>
    <p:cSldViewPr snapToGrid="0">
      <p:cViewPr>
        <p:scale>
          <a:sx n="58" d="100"/>
          <a:sy n="58" d="100"/>
        </p:scale>
        <p:origin x="1608" y="257"/>
      </p:cViewPr>
      <p:guideLst/>
    </p:cSldViewPr>
  </p:slideViewPr>
  <p:outlineViewPr>
    <p:cViewPr>
      <p:scale>
        <a:sx n="33" d="100"/>
        <a:sy n="33" d="100"/>
      </p:scale>
      <p:origin x="0" y="-3245"/>
    </p:cViewPr>
  </p:outlineViewPr>
  <p:notesTextViewPr>
    <p:cViewPr>
      <p:scale>
        <a:sx n="1" d="1"/>
        <a:sy n="1" d="1"/>
      </p:scale>
      <p:origin x="0" y="0"/>
    </p:cViewPr>
  </p:notesTextViewPr>
  <p:sorterViewPr>
    <p:cViewPr>
      <p:scale>
        <a:sx n="100" d="100"/>
        <a:sy n="100" d="100"/>
      </p:scale>
      <p:origin x="0" y="-629"/>
    </p:cViewPr>
  </p:sorterViewPr>
  <p:notesViewPr>
    <p:cSldViewPr snapToGrid="0">
      <p:cViewPr varScale="1">
        <p:scale>
          <a:sx n="58" d="100"/>
          <a:sy n="58" d="100"/>
        </p:scale>
        <p:origin x="3326" y="53"/>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heo Teo" userId="d10140abda6e5223" providerId="LiveId" clId="{E2FCCBE2-F867-2C40-B55A-D70E7603D594}"/>
    <pc:docChg chg="modSld">
      <pc:chgData name="Theo Teo" userId="d10140abda6e5223" providerId="LiveId" clId="{E2FCCBE2-F867-2C40-B55A-D70E7603D594}" dt="2025-03-30T15:14:21.525" v="0" actId="14100"/>
      <pc:docMkLst>
        <pc:docMk/>
      </pc:docMkLst>
      <pc:sldChg chg="modSp">
        <pc:chgData name="Theo Teo" userId="d10140abda6e5223" providerId="LiveId" clId="{E2FCCBE2-F867-2C40-B55A-D70E7603D594}" dt="2025-03-30T15:14:21.525" v="0" actId="14100"/>
        <pc:sldMkLst>
          <pc:docMk/>
          <pc:sldMk cId="1544838494" sldId="371"/>
        </pc:sldMkLst>
      </pc:sldChg>
    </pc:docChg>
  </pc:docChgLst>
  <pc:docChgLst>
    <pc:chgData name="Theo Teo" userId="d10140abda6e5223" providerId="LiveId" clId="{B82508B9-8396-E041-95BA-92C997E425D5}"/>
    <pc:docChg chg="custSel modSld">
      <pc:chgData name="Theo Teo" userId="d10140abda6e5223" providerId="LiveId" clId="{B82508B9-8396-E041-95BA-92C997E425D5}" dt="2025-05-11T11:09:10.193" v="355" actId="20577"/>
      <pc:docMkLst>
        <pc:docMk/>
      </pc:docMkLst>
      <pc:sldChg chg="addSp delSp modSp">
        <pc:chgData name="Theo Teo" userId="d10140abda6e5223" providerId="LiveId" clId="{B82508B9-8396-E041-95BA-92C997E425D5}" dt="2025-03-16T02:08:27.692" v="19" actId="139"/>
        <pc:sldMkLst>
          <pc:docMk/>
          <pc:sldMk cId="3266076763" sldId="388"/>
        </pc:sldMkLst>
      </pc:sldChg>
      <pc:sldChg chg="addSp delSp modSp">
        <pc:chgData name="Theo Teo" userId="d10140abda6e5223" providerId="LiveId" clId="{B82508B9-8396-E041-95BA-92C997E425D5}" dt="2025-05-01T21:21:44.264" v="337" actId="27636"/>
        <pc:sldMkLst>
          <pc:docMk/>
          <pc:sldMk cId="1441880486" sldId="426"/>
        </pc:sldMkLst>
        <pc:spChg chg="mod">
          <ac:chgData name="Theo Teo" userId="d10140abda6e5223" providerId="LiveId" clId="{B82508B9-8396-E041-95BA-92C997E425D5}" dt="2025-05-01T21:20:57.048" v="286" actId="1037"/>
          <ac:spMkLst>
            <pc:docMk/>
            <pc:sldMk cId="1441880486" sldId="426"/>
            <ac:spMk id="2" creationId="{E513C202-9513-A500-6D23-3C958FE18223}"/>
          </ac:spMkLst>
        </pc:spChg>
        <pc:spChg chg="add mod">
          <ac:chgData name="Theo Teo" userId="d10140abda6e5223" providerId="LiveId" clId="{B82508B9-8396-E041-95BA-92C997E425D5}" dt="2025-05-01T21:21:44.264" v="337" actId="27636"/>
          <ac:spMkLst>
            <pc:docMk/>
            <pc:sldMk cId="1441880486" sldId="426"/>
            <ac:spMk id="16" creationId="{46DA87F7-1C81-4625-5DCF-AA06B2749A41}"/>
          </ac:spMkLst>
        </pc:spChg>
        <pc:spChg chg="add mod">
          <ac:chgData name="Theo Teo" userId="d10140abda6e5223" providerId="LiveId" clId="{B82508B9-8396-E041-95BA-92C997E425D5}" dt="2025-05-01T21:20:39.047" v="258" actId="255"/>
          <ac:spMkLst>
            <pc:docMk/>
            <pc:sldMk cId="1441880486" sldId="426"/>
            <ac:spMk id="18" creationId="{043170B6-110D-F245-5126-0C70CE17CCBA}"/>
          </ac:spMkLst>
        </pc:spChg>
        <pc:spChg chg="add mod">
          <ac:chgData name="Theo Teo" userId="d10140abda6e5223" providerId="LiveId" clId="{B82508B9-8396-E041-95BA-92C997E425D5}" dt="2025-05-01T21:21:16.458" v="333" actId="1037"/>
          <ac:spMkLst>
            <pc:docMk/>
            <pc:sldMk cId="1441880486" sldId="426"/>
            <ac:spMk id="20" creationId="{17D1D345-6782-E8E2-5C94-CC3B74E95C2A}"/>
          </ac:spMkLst>
        </pc:spChg>
      </pc:sldChg>
      <pc:sldChg chg="modSp">
        <pc:chgData name="Theo Teo" userId="d10140abda6e5223" providerId="LiveId" clId="{B82508B9-8396-E041-95BA-92C997E425D5}" dt="2025-05-11T11:09:10.193" v="355" actId="20577"/>
        <pc:sldMkLst>
          <pc:docMk/>
          <pc:sldMk cId="2410872088" sldId="428"/>
        </pc:sldMkLst>
        <pc:spChg chg="mod">
          <ac:chgData name="Theo Teo" userId="d10140abda6e5223" providerId="LiveId" clId="{B82508B9-8396-E041-95BA-92C997E425D5}" dt="2025-05-11T11:09:10.193" v="355" actId="20577"/>
          <ac:spMkLst>
            <pc:docMk/>
            <pc:sldMk cId="2410872088" sldId="428"/>
            <ac:spMk id="7" creationId="{FB908505-33F3-D80F-E5CB-F4BD357FC48F}"/>
          </ac:spMkLst>
        </pc:spChg>
      </pc:sldChg>
    </pc:docChg>
  </pc:docChgLst>
  <pc:docChgLst>
    <pc:chgData name="Theo Teo" userId="d10140abda6e5223" providerId="LiveId" clId="{E9D74937-84B7-4AB8-868D-447ABCE64259}"/>
    <pc:docChg chg="undo redo custSel addSld delSld modSld sldOrd modNotesMaster modHandout">
      <pc:chgData name="Theo Teo" userId="d10140abda6e5223" providerId="LiveId" clId="{E9D74937-84B7-4AB8-868D-447ABCE64259}" dt="2025-05-22T23:18:17.867" v="28461" actId="1076"/>
      <pc:docMkLst>
        <pc:docMk/>
      </pc:docMkLst>
      <pc:sldChg chg="delSp modSp mod">
        <pc:chgData name="Theo Teo" userId="d10140abda6e5223" providerId="LiveId" clId="{E9D74937-84B7-4AB8-868D-447ABCE64259}" dt="2025-04-13T18:29:30.050" v="11166" actId="20577"/>
        <pc:sldMkLst>
          <pc:docMk/>
          <pc:sldMk cId="1544838494" sldId="371"/>
        </pc:sldMkLst>
        <pc:spChg chg="mod">
          <ac:chgData name="Theo Teo" userId="d10140abda6e5223" providerId="LiveId" clId="{E9D74937-84B7-4AB8-868D-447ABCE64259}" dt="2025-04-13T18:29:30.050" v="11166" actId="20577"/>
          <ac:spMkLst>
            <pc:docMk/>
            <pc:sldMk cId="1544838494" sldId="371"/>
            <ac:spMk id="6" creationId="{FEF7041F-5C33-40F8-A459-751AEB102408}"/>
          </ac:spMkLst>
        </pc:spChg>
      </pc:sldChg>
      <pc:sldChg chg="addSp delSp modSp mod modAnim modNotesTx">
        <pc:chgData name="Theo Teo" userId="d10140abda6e5223" providerId="LiveId" clId="{E9D74937-84B7-4AB8-868D-447ABCE64259}" dt="2025-04-22T19:14:35.281" v="12704" actId="20577"/>
        <pc:sldMkLst>
          <pc:docMk/>
          <pc:sldMk cId="162092071" sldId="372"/>
        </pc:sldMkLst>
        <pc:spChg chg="mod">
          <ac:chgData name="Theo Teo" userId="d10140abda6e5223" providerId="LiveId" clId="{E9D74937-84B7-4AB8-868D-447ABCE64259}" dt="2025-04-19T21:18:08.758" v="12196" actId="20577"/>
          <ac:spMkLst>
            <pc:docMk/>
            <pc:sldMk cId="162092071" sldId="372"/>
            <ac:spMk id="3" creationId="{42AFE50A-6F33-40AD-9446-D7F6D1B310CF}"/>
          </ac:spMkLst>
        </pc:spChg>
      </pc:sldChg>
      <pc:sldChg chg="addSp delSp modSp mod modAnim modNotesTx">
        <pc:chgData name="Theo Teo" userId="d10140abda6e5223" providerId="LiveId" clId="{E9D74937-84B7-4AB8-868D-447ABCE64259}" dt="2025-05-22T22:26:16.797" v="28368" actId="1076"/>
        <pc:sldMkLst>
          <pc:docMk/>
          <pc:sldMk cId="3266076763" sldId="388"/>
        </pc:sldMkLst>
        <pc:spChg chg="add mod">
          <ac:chgData name="Theo Teo" userId="d10140abda6e5223" providerId="LiveId" clId="{E9D74937-84B7-4AB8-868D-447ABCE64259}" dt="2025-05-22T22:26:16.797" v="28368" actId="1076"/>
          <ac:spMkLst>
            <pc:docMk/>
            <pc:sldMk cId="3266076763" sldId="388"/>
            <ac:spMk id="4" creationId="{8DF4B577-FF77-EE04-79CB-E813D114F657}"/>
          </ac:spMkLst>
        </pc:spChg>
        <pc:spChg chg="add mod">
          <ac:chgData name="Theo Teo" userId="d10140abda6e5223" providerId="LiveId" clId="{E9D74937-84B7-4AB8-868D-447ABCE64259}" dt="2025-05-22T22:26:09.071" v="28367" actId="20577"/>
          <ac:spMkLst>
            <pc:docMk/>
            <pc:sldMk cId="3266076763" sldId="388"/>
            <ac:spMk id="21" creationId="{15C9C616-4779-66B9-CFA6-E4A62B7A8CA0}"/>
          </ac:spMkLst>
        </pc:spChg>
        <pc:graphicFrameChg chg="add mod modGraphic">
          <ac:chgData name="Theo Teo" userId="d10140abda6e5223" providerId="LiveId" clId="{E9D74937-84B7-4AB8-868D-447ABCE64259}" dt="2025-04-13T18:31:08.020" v="11170" actId="1076"/>
          <ac:graphicFrameMkLst>
            <pc:docMk/>
            <pc:sldMk cId="3266076763" sldId="388"/>
            <ac:graphicFrameMk id="2" creationId="{B009E5C3-14B6-20F2-DB9F-F27A743DC5CF}"/>
          </ac:graphicFrameMkLst>
        </pc:graphicFrameChg>
        <pc:graphicFrameChg chg="add mod modGraphic">
          <ac:chgData name="Theo Teo" userId="d10140abda6e5223" providerId="LiveId" clId="{E9D74937-84B7-4AB8-868D-447ABCE64259}" dt="2025-04-09T21:59:35.692" v="9828" actId="113"/>
          <ac:graphicFrameMkLst>
            <pc:docMk/>
            <pc:sldMk cId="3266076763" sldId="388"/>
            <ac:graphicFrameMk id="14" creationId="{5E7CB9CE-D4E0-680C-0DD1-8D33DF519124}"/>
          </ac:graphicFrameMkLst>
        </pc:graphicFrameChg>
        <pc:graphicFrameChg chg="add mod modGraphic">
          <ac:chgData name="Theo Teo" userId="d10140abda6e5223" providerId="LiveId" clId="{E9D74937-84B7-4AB8-868D-447ABCE64259}" dt="2025-04-09T22:00:23.920" v="9831" actId="113"/>
          <ac:graphicFrameMkLst>
            <pc:docMk/>
            <pc:sldMk cId="3266076763" sldId="388"/>
            <ac:graphicFrameMk id="17" creationId="{1CA6A8FA-7377-CC6D-3936-CA70ECE234A2}"/>
          </ac:graphicFrameMkLst>
        </pc:graphicFrameChg>
        <pc:graphicFrameChg chg="add mod modGraphic">
          <ac:chgData name="Theo Teo" userId="d10140abda6e5223" providerId="LiveId" clId="{E9D74937-84B7-4AB8-868D-447ABCE64259}" dt="2025-04-19T00:06:59.089" v="12152" actId="113"/>
          <ac:graphicFrameMkLst>
            <pc:docMk/>
            <pc:sldMk cId="3266076763" sldId="388"/>
            <ac:graphicFrameMk id="18" creationId="{CFA317EC-BF91-167A-DA2F-E8A0454DAD3D}"/>
          </ac:graphicFrameMkLst>
        </pc:graphicFrameChg>
        <pc:graphicFrameChg chg="add mod modGraphic">
          <ac:chgData name="Theo Teo" userId="d10140abda6e5223" providerId="LiveId" clId="{E9D74937-84B7-4AB8-868D-447ABCE64259}" dt="2025-04-09T21:59:52.520" v="9829" actId="113"/>
          <ac:graphicFrameMkLst>
            <pc:docMk/>
            <pc:sldMk cId="3266076763" sldId="388"/>
            <ac:graphicFrameMk id="20" creationId="{77E4F19E-3AB1-97E5-2EE1-949DE39770BC}"/>
          </ac:graphicFrameMkLst>
        </pc:graphicFrameChg>
      </pc:sldChg>
      <pc:sldChg chg="addSp delSp modSp mod delAnim modAnim modNotesTx">
        <pc:chgData name="Theo Teo" userId="d10140abda6e5223" providerId="LiveId" clId="{E9D74937-84B7-4AB8-868D-447ABCE64259}" dt="2025-05-07T08:13:08.627" v="27312" actId="20577"/>
        <pc:sldMkLst>
          <pc:docMk/>
          <pc:sldMk cId="787300552" sldId="390"/>
        </pc:sldMkLst>
        <pc:spChg chg="mod">
          <ac:chgData name="Theo Teo" userId="d10140abda6e5223" providerId="LiveId" clId="{E9D74937-84B7-4AB8-868D-447ABCE64259}" dt="2025-04-07T19:51:18.603" v="7787" actId="20577"/>
          <ac:spMkLst>
            <pc:docMk/>
            <pc:sldMk cId="787300552" sldId="390"/>
            <ac:spMk id="2" creationId="{A459A0FD-000E-4BE6-AF65-BB86C656DB23}"/>
          </ac:spMkLst>
        </pc:spChg>
        <pc:spChg chg="add mod">
          <ac:chgData name="Theo Teo" userId="d10140abda6e5223" providerId="LiveId" clId="{E9D74937-84B7-4AB8-868D-447ABCE64259}" dt="2025-04-13T18:26:11.695" v="11121" actId="1076"/>
          <ac:spMkLst>
            <pc:docMk/>
            <pc:sldMk cId="787300552" sldId="390"/>
            <ac:spMk id="4" creationId="{C3DBD769-BA2A-3441-372D-CAD75155C4F5}"/>
          </ac:spMkLst>
        </pc:spChg>
        <pc:spChg chg="add mod">
          <ac:chgData name="Theo Teo" userId="d10140abda6e5223" providerId="LiveId" clId="{E9D74937-84B7-4AB8-868D-447ABCE64259}" dt="2025-04-13T18:26:27.090" v="11122" actId="1076"/>
          <ac:spMkLst>
            <pc:docMk/>
            <pc:sldMk cId="787300552" sldId="390"/>
            <ac:spMk id="5" creationId="{37D67106-B69B-524C-2D33-850F64A57FED}"/>
          </ac:spMkLst>
        </pc:spChg>
        <pc:spChg chg="mod">
          <ac:chgData name="Theo Teo" userId="d10140abda6e5223" providerId="LiveId" clId="{E9D74937-84B7-4AB8-868D-447ABCE64259}" dt="2025-04-13T18:25:56.897" v="11120" actId="1076"/>
          <ac:spMkLst>
            <pc:docMk/>
            <pc:sldMk cId="787300552" sldId="390"/>
            <ac:spMk id="14" creationId="{465C627E-B5CA-7B9E-0852-90B488B58D10}"/>
          </ac:spMkLst>
        </pc:spChg>
        <pc:spChg chg="mod">
          <ac:chgData name="Theo Teo" userId="d10140abda6e5223" providerId="LiveId" clId="{E9D74937-84B7-4AB8-868D-447ABCE64259}" dt="2025-04-13T18:39:23.069" v="11194" actId="1076"/>
          <ac:spMkLst>
            <pc:docMk/>
            <pc:sldMk cId="787300552" sldId="390"/>
            <ac:spMk id="18" creationId="{CF11357E-783F-7C00-6691-4B8E484658F8}"/>
          </ac:spMkLst>
        </pc:spChg>
        <pc:spChg chg="add mod">
          <ac:chgData name="Theo Teo" userId="d10140abda6e5223" providerId="LiveId" clId="{E9D74937-84B7-4AB8-868D-447ABCE64259}" dt="2025-04-13T18:35:22.024" v="11182" actId="1076"/>
          <ac:spMkLst>
            <pc:docMk/>
            <pc:sldMk cId="787300552" sldId="390"/>
            <ac:spMk id="25" creationId="{EDE5D0E4-1513-F263-740F-7F9F4D78488D}"/>
          </ac:spMkLst>
        </pc:spChg>
      </pc:sldChg>
      <pc:sldChg chg="delSp modSp mod ord modAnim modNotesTx">
        <pc:chgData name="Theo Teo" userId="d10140abda6e5223" providerId="LiveId" clId="{E9D74937-84B7-4AB8-868D-447ABCE64259}" dt="2025-05-22T22:46:18.573" v="28379" actId="114"/>
        <pc:sldMkLst>
          <pc:docMk/>
          <pc:sldMk cId="1279475182" sldId="391"/>
        </pc:sldMkLst>
        <pc:graphicFrameChg chg="mod modGraphic">
          <ac:chgData name="Theo Teo" userId="d10140abda6e5223" providerId="LiveId" clId="{E9D74937-84B7-4AB8-868D-447ABCE64259}" dt="2025-05-22T22:46:18.573" v="28379" actId="114"/>
          <ac:graphicFrameMkLst>
            <pc:docMk/>
            <pc:sldMk cId="1279475182" sldId="391"/>
            <ac:graphicFrameMk id="4" creationId="{115C55EB-D35E-42BE-8A0C-ED4493EFBDD6}"/>
          </ac:graphicFrameMkLst>
        </pc:graphicFrameChg>
      </pc:sldChg>
      <pc:sldChg chg="addSp delSp modSp mod ord">
        <pc:chgData name="Theo Teo" userId="d10140abda6e5223" providerId="LiveId" clId="{E9D74937-84B7-4AB8-868D-447ABCE64259}" dt="2025-04-14T06:27:56.453" v="11851" actId="1076"/>
        <pc:sldMkLst>
          <pc:docMk/>
          <pc:sldMk cId="4047162040" sldId="396"/>
        </pc:sldMkLst>
        <pc:spChg chg="mod ord">
          <ac:chgData name="Theo Teo" userId="d10140abda6e5223" providerId="LiveId" clId="{E9D74937-84B7-4AB8-868D-447ABCE64259}" dt="2025-04-14T06:27:56.453" v="11851" actId="1076"/>
          <ac:spMkLst>
            <pc:docMk/>
            <pc:sldMk cId="4047162040" sldId="396"/>
            <ac:spMk id="9" creationId="{6074EFDE-BA5F-45C9-82A2-B73BB548FADE}"/>
          </ac:spMkLst>
        </pc:spChg>
      </pc:sldChg>
      <pc:sldChg chg="delSp modSp mod">
        <pc:chgData name="Theo Teo" userId="d10140abda6e5223" providerId="LiveId" clId="{E9D74937-84B7-4AB8-868D-447ABCE64259}" dt="2025-04-14T06:28:24.292" v="11852" actId="20577"/>
        <pc:sldMkLst>
          <pc:docMk/>
          <pc:sldMk cId="637630954" sldId="400"/>
        </pc:sldMkLst>
        <pc:spChg chg="mod">
          <ac:chgData name="Theo Teo" userId="d10140abda6e5223" providerId="LiveId" clId="{E9D74937-84B7-4AB8-868D-447ABCE64259}" dt="2025-04-14T06:28:24.292" v="11852" actId="20577"/>
          <ac:spMkLst>
            <pc:docMk/>
            <pc:sldMk cId="637630954" sldId="400"/>
            <ac:spMk id="3" creationId="{6CC87D86-1B97-419B-878E-C18BA725FF0A}"/>
          </ac:spMkLst>
        </pc:spChg>
      </pc:sldChg>
      <pc:sldChg chg="addSp delSp modSp mod addAnim delAnim modAnim modNotesTx">
        <pc:chgData name="Theo Teo" userId="d10140abda6e5223" providerId="LiveId" clId="{E9D74937-84B7-4AB8-868D-447ABCE64259}" dt="2025-04-22T19:30:56.711" v="14286" actId="20577"/>
        <pc:sldMkLst>
          <pc:docMk/>
          <pc:sldMk cId="4107789351" sldId="403"/>
        </pc:sldMkLst>
        <pc:spChg chg="add mod">
          <ac:chgData name="Theo Teo" userId="d10140abda6e5223" providerId="LiveId" clId="{E9D74937-84B7-4AB8-868D-447ABCE64259}" dt="2025-04-11T07:54:39.421" v="10735" actId="113"/>
          <ac:spMkLst>
            <pc:docMk/>
            <pc:sldMk cId="4107789351" sldId="403"/>
            <ac:spMk id="3" creationId="{236FEEF7-8F50-C868-4F97-FA6CE20E0123}"/>
          </ac:spMkLst>
        </pc:spChg>
        <pc:spChg chg="add mod">
          <ac:chgData name="Theo Teo" userId="d10140abda6e5223" providerId="LiveId" clId="{E9D74937-84B7-4AB8-868D-447ABCE64259}" dt="2025-04-13T18:38:42.026" v="11191" actId="113"/>
          <ac:spMkLst>
            <pc:docMk/>
            <pc:sldMk cId="4107789351" sldId="403"/>
            <ac:spMk id="6" creationId="{CEBE82ED-2A3D-A1CE-0981-79CA9F1AEBF5}"/>
          </ac:spMkLst>
        </pc:spChg>
        <pc:spChg chg="add mod">
          <ac:chgData name="Theo Teo" userId="d10140abda6e5223" providerId="LiveId" clId="{E9D74937-84B7-4AB8-868D-447ABCE64259}" dt="2025-04-18T23:53:31.472" v="12005" actId="113"/>
          <ac:spMkLst>
            <pc:docMk/>
            <pc:sldMk cId="4107789351" sldId="403"/>
            <ac:spMk id="8" creationId="{C9420467-CD35-6858-F09A-E14A515F30DB}"/>
          </ac:spMkLst>
        </pc:spChg>
        <pc:spChg chg="add mod">
          <ac:chgData name="Theo Teo" userId="d10140abda6e5223" providerId="LiveId" clId="{E9D74937-84B7-4AB8-868D-447ABCE64259}" dt="2025-04-13T18:37:04.947" v="11189" actId="1076"/>
          <ac:spMkLst>
            <pc:docMk/>
            <pc:sldMk cId="4107789351" sldId="403"/>
            <ac:spMk id="10" creationId="{818BB767-4AFB-1B7E-AF68-CC34D36B8D85}"/>
          </ac:spMkLst>
        </pc:spChg>
      </pc:sldChg>
      <pc:sldChg chg="del">
        <pc:chgData name="Theo Teo" userId="d10140abda6e5223" providerId="LiveId" clId="{E9D74937-84B7-4AB8-868D-447ABCE64259}" dt="2025-04-08T23:42:00.641" v="8497" actId="2696"/>
        <pc:sldMkLst>
          <pc:docMk/>
          <pc:sldMk cId="2394014188" sldId="404"/>
        </pc:sldMkLst>
      </pc:sldChg>
      <pc:sldChg chg="addSp delSp modSp mod modNotesTx">
        <pc:chgData name="Theo Teo" userId="d10140abda6e5223" providerId="LiveId" clId="{E9D74937-84B7-4AB8-868D-447ABCE64259}" dt="2025-04-22T22:31:35.361" v="23195" actId="20577"/>
        <pc:sldMkLst>
          <pc:docMk/>
          <pc:sldMk cId="1994895105" sldId="407"/>
        </pc:sldMkLst>
        <pc:spChg chg="mod">
          <ac:chgData name="Theo Teo" userId="d10140abda6e5223" providerId="LiveId" clId="{E9D74937-84B7-4AB8-868D-447ABCE64259}" dt="2025-04-09T23:10:36.073" v="10372" actId="20577"/>
          <ac:spMkLst>
            <pc:docMk/>
            <pc:sldMk cId="1994895105" sldId="407"/>
            <ac:spMk id="2" creationId="{D2F924B7-710C-4A57-8CFD-02AED0241E6D}"/>
          </ac:spMkLst>
        </pc:spChg>
        <pc:spChg chg="mod">
          <ac:chgData name="Theo Teo" userId="d10140abda6e5223" providerId="LiveId" clId="{E9D74937-84B7-4AB8-868D-447ABCE64259}" dt="2025-04-14T06:45:21.496" v="11880" actId="20577"/>
          <ac:spMkLst>
            <pc:docMk/>
            <pc:sldMk cId="1994895105" sldId="407"/>
            <ac:spMk id="3" creationId="{C95A8907-8F83-4D28-A679-FA8F63B9A1BA}"/>
          </ac:spMkLst>
        </pc:spChg>
        <pc:picChg chg="add mod">
          <ac:chgData name="Theo Teo" userId="d10140abda6e5223" providerId="LiveId" clId="{E9D74937-84B7-4AB8-868D-447ABCE64259}" dt="2025-04-09T21:55:16.687" v="9718" actId="962"/>
          <ac:picMkLst>
            <pc:docMk/>
            <pc:sldMk cId="1994895105" sldId="407"/>
            <ac:picMk id="5" creationId="{A8F4B193-6562-B38C-43C6-60BD00521F09}"/>
          </ac:picMkLst>
        </pc:picChg>
      </pc:sldChg>
      <pc:sldChg chg="addSp modSp mod">
        <pc:chgData name="Theo Teo" userId="d10140abda6e5223" providerId="LiveId" clId="{E9D74937-84B7-4AB8-868D-447ABCE64259}" dt="2025-04-26T20:21:31.313" v="26780" actId="1076"/>
        <pc:sldMkLst>
          <pc:docMk/>
          <pc:sldMk cId="1032804341" sldId="410"/>
        </pc:sldMkLst>
        <pc:spChg chg="add mod">
          <ac:chgData name="Theo Teo" userId="d10140abda6e5223" providerId="LiveId" clId="{E9D74937-84B7-4AB8-868D-447ABCE64259}" dt="2025-04-26T20:17:46.930" v="26694" actId="962"/>
          <ac:spMkLst>
            <pc:docMk/>
            <pc:sldMk cId="1032804341" sldId="410"/>
            <ac:spMk id="4" creationId="{C09BBA6D-7D59-8EC9-F1D1-B21845983C28}"/>
          </ac:spMkLst>
        </pc:spChg>
        <pc:picChg chg="add mod ord">
          <ac:chgData name="Theo Teo" userId="d10140abda6e5223" providerId="LiveId" clId="{E9D74937-84B7-4AB8-868D-447ABCE64259}" dt="2025-04-26T20:21:31.313" v="26780" actId="1076"/>
          <ac:picMkLst>
            <pc:docMk/>
            <pc:sldMk cId="1032804341" sldId="410"/>
            <ac:picMk id="3" creationId="{B62E13AE-1D2B-AD8E-4977-3EF98954733E}"/>
          </ac:picMkLst>
        </pc:picChg>
        <pc:picChg chg="mod">
          <ac:chgData name="Theo Teo" userId="d10140abda6e5223" providerId="LiveId" clId="{E9D74937-84B7-4AB8-868D-447ABCE64259}" dt="2025-04-26T20:20:08.487" v="26773" actId="1076"/>
          <ac:picMkLst>
            <pc:docMk/>
            <pc:sldMk cId="1032804341" sldId="410"/>
            <ac:picMk id="13" creationId="{973A7C7E-C448-42BB-B732-541A6CC83C88}"/>
          </ac:picMkLst>
        </pc:picChg>
      </pc:sldChg>
      <pc:sldChg chg="modSp del mod ord">
        <pc:chgData name="Theo Teo" userId="d10140abda6e5223" providerId="LiveId" clId="{E9D74937-84B7-4AB8-868D-447ABCE64259}" dt="2025-04-07T19:52:30.480" v="7788" actId="2696"/>
        <pc:sldMkLst>
          <pc:docMk/>
          <pc:sldMk cId="568354645" sldId="411"/>
        </pc:sldMkLst>
      </pc:sldChg>
      <pc:sldChg chg="addSp delSp modSp add del mod ord delAnim">
        <pc:chgData name="Theo Teo" userId="d10140abda6e5223" providerId="LiveId" clId="{E9D74937-84B7-4AB8-868D-447ABCE64259}" dt="2025-04-01T20:54:42.795" v="6028" actId="2696"/>
        <pc:sldMkLst>
          <pc:docMk/>
          <pc:sldMk cId="2376224084" sldId="412"/>
        </pc:sldMkLst>
      </pc:sldChg>
      <pc:sldChg chg="addSp delSp modSp mod modNotes modNotesTx">
        <pc:chgData name="Theo Teo" userId="d10140abda6e5223" providerId="LiveId" clId="{E9D74937-84B7-4AB8-868D-447ABCE64259}" dt="2025-05-07T09:28:45.980" v="27989" actId="20577"/>
        <pc:sldMkLst>
          <pc:docMk/>
          <pc:sldMk cId="930849878" sldId="413"/>
        </pc:sldMkLst>
        <pc:spChg chg="mod">
          <ac:chgData name="Theo Teo" userId="d10140abda6e5223" providerId="LiveId" clId="{E9D74937-84B7-4AB8-868D-447ABCE64259}" dt="2025-04-12T21:04:47.677" v="10808" actId="1036"/>
          <ac:spMkLst>
            <pc:docMk/>
            <pc:sldMk cId="930849878" sldId="413"/>
            <ac:spMk id="7" creationId="{457D71CE-077B-4172-34EC-4F12DB7DF24E}"/>
          </ac:spMkLst>
        </pc:spChg>
        <pc:spChg chg="mod">
          <ac:chgData name="Theo Teo" userId="d10140abda6e5223" providerId="LiveId" clId="{E9D74937-84B7-4AB8-868D-447ABCE64259}" dt="2025-04-12T21:04:47.677" v="10808" actId="1036"/>
          <ac:spMkLst>
            <pc:docMk/>
            <pc:sldMk cId="930849878" sldId="413"/>
            <ac:spMk id="9" creationId="{2DBC91BA-E343-5E74-11D9-13D6FBABBE1C}"/>
          </ac:spMkLst>
        </pc:spChg>
        <pc:spChg chg="mod">
          <ac:chgData name="Theo Teo" userId="d10140abda6e5223" providerId="LiveId" clId="{E9D74937-84B7-4AB8-868D-447ABCE64259}" dt="2025-04-21T09:02:07.043" v="12216" actId="20577"/>
          <ac:spMkLst>
            <pc:docMk/>
            <pc:sldMk cId="930849878" sldId="413"/>
            <ac:spMk id="10" creationId="{60B42BD8-747B-C6EC-BE6C-03BC9D32FD37}"/>
          </ac:spMkLst>
        </pc:spChg>
        <pc:spChg chg="mod">
          <ac:chgData name="Theo Teo" userId="d10140abda6e5223" providerId="LiveId" clId="{E9D74937-84B7-4AB8-868D-447ABCE64259}" dt="2025-05-07T09:11:40.759" v="27802" actId="1035"/>
          <ac:spMkLst>
            <pc:docMk/>
            <pc:sldMk cId="930849878" sldId="413"/>
            <ac:spMk id="11" creationId="{EDC0BE87-3EE9-D84A-5813-60753508DD8A}"/>
          </ac:spMkLst>
        </pc:spChg>
        <pc:spChg chg="mod">
          <ac:chgData name="Theo Teo" userId="d10140abda6e5223" providerId="LiveId" clId="{E9D74937-84B7-4AB8-868D-447ABCE64259}" dt="2025-05-07T09:11:40.759" v="27802" actId="1035"/>
          <ac:spMkLst>
            <pc:docMk/>
            <pc:sldMk cId="930849878" sldId="413"/>
            <ac:spMk id="12" creationId="{3C3CD3E0-7D9C-2532-7EF5-CEAD19D6AB76}"/>
          </ac:spMkLst>
        </pc:spChg>
        <pc:spChg chg="add mod">
          <ac:chgData name="Theo Teo" userId="d10140abda6e5223" providerId="LiveId" clId="{E9D74937-84B7-4AB8-868D-447ABCE64259}" dt="2025-04-19T00:03:03.473" v="12141" actId="14100"/>
          <ac:spMkLst>
            <pc:docMk/>
            <pc:sldMk cId="930849878" sldId="413"/>
            <ac:spMk id="13" creationId="{499C2702-5A63-1EA8-6D5A-C4995A32F64D}"/>
          </ac:spMkLst>
        </pc:spChg>
        <pc:spChg chg="add mod">
          <ac:chgData name="Theo Teo" userId="d10140abda6e5223" providerId="LiveId" clId="{E9D74937-84B7-4AB8-868D-447ABCE64259}" dt="2025-04-19T00:03:07.392" v="12142" actId="14100"/>
          <ac:spMkLst>
            <pc:docMk/>
            <pc:sldMk cId="930849878" sldId="413"/>
            <ac:spMk id="15" creationId="{EEF599EA-07A8-2A28-39FD-D397E7B45F58}"/>
          </ac:spMkLst>
        </pc:spChg>
        <pc:spChg chg="mod">
          <ac:chgData name="Theo Teo" userId="d10140abda6e5223" providerId="LiveId" clId="{E9D74937-84B7-4AB8-868D-447ABCE64259}" dt="2025-05-07T08:32:38.260" v="27420" actId="20577"/>
          <ac:spMkLst>
            <pc:docMk/>
            <pc:sldMk cId="930849878" sldId="413"/>
            <ac:spMk id="20" creationId="{85589E96-6C2C-C18A-B8D3-39E1ADE4B733}"/>
          </ac:spMkLst>
        </pc:spChg>
      </pc:sldChg>
      <pc:sldChg chg="addSp delSp modSp add mod ord modAnim modNotes modNotesTx">
        <pc:chgData name="Theo Teo" userId="d10140abda6e5223" providerId="LiveId" clId="{E9D74937-84B7-4AB8-868D-447ABCE64259}" dt="2025-04-27T23:02:42.728" v="26843" actId="20577"/>
        <pc:sldMkLst>
          <pc:docMk/>
          <pc:sldMk cId="643235538" sldId="414"/>
        </pc:sldMkLst>
        <pc:spChg chg="add mod">
          <ac:chgData name="Theo Teo" userId="d10140abda6e5223" providerId="LiveId" clId="{E9D74937-84B7-4AB8-868D-447ABCE64259}" dt="2025-04-14T06:25:46.478" v="11843" actId="115"/>
          <ac:spMkLst>
            <pc:docMk/>
            <pc:sldMk cId="643235538" sldId="414"/>
            <ac:spMk id="2" creationId="{32BAD5E1-31E8-00DD-7C98-619777D84C42}"/>
          </ac:spMkLst>
        </pc:spChg>
      </pc:sldChg>
      <pc:sldChg chg="addSp delSp modSp add mod modAnim modNotesTx">
        <pc:chgData name="Theo Teo" userId="d10140abda6e5223" providerId="LiveId" clId="{E9D74937-84B7-4AB8-868D-447ABCE64259}" dt="2025-04-22T22:24:06.657" v="23010" actId="20577"/>
        <pc:sldMkLst>
          <pc:docMk/>
          <pc:sldMk cId="4133108325" sldId="415"/>
        </pc:sldMkLst>
      </pc:sldChg>
      <pc:sldChg chg="addSp delSp modSp new mod modAnim modNotes modNotesTx">
        <pc:chgData name="Theo Teo" userId="d10140abda6e5223" providerId="LiveId" clId="{E9D74937-84B7-4AB8-868D-447ABCE64259}" dt="2025-05-07T09:28:00.382" v="27954" actId="20577"/>
        <pc:sldMkLst>
          <pc:docMk/>
          <pc:sldMk cId="4252866093" sldId="416"/>
        </pc:sldMkLst>
        <pc:spChg chg="add mod">
          <ac:chgData name="Theo Teo" userId="d10140abda6e5223" providerId="LiveId" clId="{E9D74937-84B7-4AB8-868D-447ABCE64259}" dt="2025-04-13T18:41:01.407" v="11196" actId="20577"/>
          <ac:spMkLst>
            <pc:docMk/>
            <pc:sldMk cId="4252866093" sldId="416"/>
            <ac:spMk id="15" creationId="{DF57B0C6-FB5A-4063-3E4C-19C420B38276}"/>
          </ac:spMkLst>
        </pc:spChg>
      </pc:sldChg>
      <pc:sldChg chg="addSp delSp modSp new mod modClrScheme modAnim chgLayout modNotesTx">
        <pc:chgData name="Theo Teo" userId="d10140abda6e5223" providerId="LiveId" clId="{E9D74937-84B7-4AB8-868D-447ABCE64259}" dt="2025-05-07T08:34:05.521" v="27453" actId="6549"/>
        <pc:sldMkLst>
          <pc:docMk/>
          <pc:sldMk cId="2075159897" sldId="417"/>
        </pc:sldMkLst>
        <pc:spChg chg="mod">
          <ac:chgData name="Theo Teo" userId="d10140abda6e5223" providerId="LiveId" clId="{E9D74937-84B7-4AB8-868D-447ABCE64259}" dt="2025-05-07T08:34:05.521" v="27453" actId="6549"/>
          <ac:spMkLst>
            <pc:docMk/>
            <pc:sldMk cId="2075159897" sldId="417"/>
            <ac:spMk id="2" creationId="{3F96B019-DA91-9DAE-3046-AF43B275283F}"/>
          </ac:spMkLst>
        </pc:spChg>
        <pc:spChg chg="add mod">
          <ac:chgData name="Theo Teo" userId="d10140abda6e5223" providerId="LiveId" clId="{E9D74937-84B7-4AB8-868D-447ABCE64259}" dt="2025-04-21T09:20:58.291" v="12491" actId="1036"/>
          <ac:spMkLst>
            <pc:docMk/>
            <pc:sldMk cId="2075159897" sldId="417"/>
            <ac:spMk id="3" creationId="{914A30A0-98AE-279F-D6C1-414A8A920AAC}"/>
          </ac:spMkLst>
        </pc:spChg>
        <pc:spChg chg="add mod">
          <ac:chgData name="Theo Teo" userId="d10140abda6e5223" providerId="LiveId" clId="{E9D74937-84B7-4AB8-868D-447ABCE64259}" dt="2025-04-21T09:20:16.859" v="12484" actId="114"/>
          <ac:spMkLst>
            <pc:docMk/>
            <pc:sldMk cId="2075159897" sldId="417"/>
            <ac:spMk id="4" creationId="{7E2AB700-A402-6DA9-01B3-5EB6D79FF0F5}"/>
          </ac:spMkLst>
        </pc:spChg>
        <pc:spChg chg="add mod">
          <ac:chgData name="Theo Teo" userId="d10140abda6e5223" providerId="LiveId" clId="{E9D74937-84B7-4AB8-868D-447ABCE64259}" dt="2025-04-21T09:20:06.759" v="12483" actId="114"/>
          <ac:spMkLst>
            <pc:docMk/>
            <pc:sldMk cId="2075159897" sldId="417"/>
            <ac:spMk id="5" creationId="{180209DD-0139-9609-57BC-36AFB937A4A2}"/>
          </ac:spMkLst>
        </pc:spChg>
        <pc:graphicFrameChg chg="add mod modGraphic">
          <ac:chgData name="Theo Teo" userId="d10140abda6e5223" providerId="LiveId" clId="{E9D74937-84B7-4AB8-868D-447ABCE64259}" dt="2025-04-21T09:10:32.007" v="12281" actId="1035"/>
          <ac:graphicFrameMkLst>
            <pc:docMk/>
            <pc:sldMk cId="2075159897" sldId="417"/>
            <ac:graphicFrameMk id="14" creationId="{38492590-809C-65D5-2298-9A6766AE7FFD}"/>
          </ac:graphicFrameMkLst>
        </pc:graphicFrameChg>
      </pc:sldChg>
      <pc:sldChg chg="addSp delSp modSp add mod ord modAnim modNotesTx">
        <pc:chgData name="Theo Teo" userId="d10140abda6e5223" providerId="LiveId" clId="{E9D74937-84B7-4AB8-868D-447ABCE64259}" dt="2025-05-18T15:09:45.223" v="28346"/>
        <pc:sldMkLst>
          <pc:docMk/>
          <pc:sldMk cId="132548403" sldId="418"/>
        </pc:sldMkLst>
        <pc:spChg chg="mod">
          <ac:chgData name="Theo Teo" userId="d10140abda6e5223" providerId="LiveId" clId="{E9D74937-84B7-4AB8-868D-447ABCE64259}" dt="2025-04-09T00:09:18.821" v="8577" actId="20577"/>
          <ac:spMkLst>
            <pc:docMk/>
            <pc:sldMk cId="132548403" sldId="418"/>
            <ac:spMk id="2" creationId="{F8FD181B-38CC-7041-9B0C-6858B0909415}"/>
          </ac:spMkLst>
        </pc:spChg>
        <pc:spChg chg="add mod">
          <ac:chgData name="Theo Teo" userId="d10140abda6e5223" providerId="LiveId" clId="{E9D74937-84B7-4AB8-868D-447ABCE64259}" dt="2025-04-07T20:29:42.767" v="7790" actId="20577"/>
          <ac:spMkLst>
            <pc:docMk/>
            <pc:sldMk cId="132548403" sldId="418"/>
            <ac:spMk id="5" creationId="{F9920508-82EE-1B01-3DE8-D5A8F0E28A8B}"/>
          </ac:spMkLst>
        </pc:spChg>
        <pc:spChg chg="add mod">
          <ac:chgData name="Theo Teo" userId="d10140abda6e5223" providerId="LiveId" clId="{E9D74937-84B7-4AB8-868D-447ABCE64259}" dt="2025-04-21T21:47:05.850" v="12618" actId="1076"/>
          <ac:spMkLst>
            <pc:docMk/>
            <pc:sldMk cId="132548403" sldId="418"/>
            <ac:spMk id="8" creationId="{FE0C5C54-3235-36A6-4E08-8559FB7DF6FD}"/>
          </ac:spMkLst>
        </pc:spChg>
        <pc:spChg chg="add mod">
          <ac:chgData name="Theo Teo" userId="d10140abda6e5223" providerId="LiveId" clId="{E9D74937-84B7-4AB8-868D-447ABCE64259}" dt="2025-05-18T14:34:36.741" v="28188" actId="1076"/>
          <ac:spMkLst>
            <pc:docMk/>
            <pc:sldMk cId="132548403" sldId="418"/>
            <ac:spMk id="9" creationId="{E2403CB5-0FFD-6269-E019-B6EDDCCF54C4}"/>
          </ac:spMkLst>
        </pc:spChg>
        <pc:spChg chg="add mod">
          <ac:chgData name="Theo Teo" userId="d10140abda6e5223" providerId="LiveId" clId="{E9D74937-84B7-4AB8-868D-447ABCE64259}" dt="2025-05-18T15:09:25.608" v="28343" actId="1076"/>
          <ac:spMkLst>
            <pc:docMk/>
            <pc:sldMk cId="132548403" sldId="418"/>
            <ac:spMk id="10" creationId="{3DDD3B7E-C990-C9AC-1635-B3D82F40E651}"/>
          </ac:spMkLst>
        </pc:spChg>
        <pc:spChg chg="add mod">
          <ac:chgData name="Theo Teo" userId="d10140abda6e5223" providerId="LiveId" clId="{E9D74937-84B7-4AB8-868D-447ABCE64259}" dt="2025-05-18T14:38:20.897" v="28215" actId="14100"/>
          <ac:spMkLst>
            <pc:docMk/>
            <pc:sldMk cId="132548403" sldId="418"/>
            <ac:spMk id="12" creationId="{6017F28E-CA8F-37D5-F85A-2D33C7AE0DEA}"/>
          </ac:spMkLst>
        </pc:spChg>
        <pc:spChg chg="add mod">
          <ac:chgData name="Theo Teo" userId="d10140abda6e5223" providerId="LiveId" clId="{E9D74937-84B7-4AB8-868D-447ABCE64259}" dt="2025-05-07T09:01:55.092" v="27555" actId="255"/>
          <ac:spMkLst>
            <pc:docMk/>
            <pc:sldMk cId="132548403" sldId="418"/>
            <ac:spMk id="13" creationId="{FC4CBA30-CBA9-3B1B-73AA-D765F74E1AA4}"/>
          </ac:spMkLst>
        </pc:spChg>
        <pc:spChg chg="add mod">
          <ac:chgData name="Theo Teo" userId="d10140abda6e5223" providerId="LiveId" clId="{E9D74937-84B7-4AB8-868D-447ABCE64259}" dt="2025-05-07T08:58:57.389" v="27543" actId="20577"/>
          <ac:spMkLst>
            <pc:docMk/>
            <pc:sldMk cId="132548403" sldId="418"/>
            <ac:spMk id="14" creationId="{6D7EDDD4-4D08-A404-0AAD-48DF44ABBBE7}"/>
          </ac:spMkLst>
        </pc:spChg>
        <pc:picChg chg="add mod">
          <ac:chgData name="Theo Teo" userId="d10140abda6e5223" providerId="LiveId" clId="{E9D74937-84B7-4AB8-868D-447ABCE64259}" dt="2025-04-21T21:50:14.369" v="12623" actId="1076"/>
          <ac:picMkLst>
            <pc:docMk/>
            <pc:sldMk cId="132548403" sldId="418"/>
            <ac:picMk id="15" creationId="{783C9965-D338-33E9-1456-744560CD6D60}"/>
          </ac:picMkLst>
        </pc:picChg>
      </pc:sldChg>
      <pc:sldChg chg="addSp modSp new add del modAnim">
        <pc:chgData name="Theo Teo" userId="d10140abda6e5223" providerId="LiveId" clId="{E9D74937-84B7-4AB8-868D-447ABCE64259}" dt="2025-04-01T20:54:38.625" v="6027" actId="2696"/>
        <pc:sldMkLst>
          <pc:docMk/>
          <pc:sldMk cId="4251792180" sldId="419"/>
        </pc:sldMkLst>
      </pc:sldChg>
      <pc:sldChg chg="addSp delSp modSp new mod modAnim modNotesTx">
        <pc:chgData name="Theo Teo" userId="d10140abda6e5223" providerId="LiveId" clId="{E9D74937-84B7-4AB8-868D-447ABCE64259}" dt="2025-04-22T20:23:15.716" v="19083" actId="20577"/>
        <pc:sldMkLst>
          <pc:docMk/>
          <pc:sldMk cId="2686123991" sldId="420"/>
        </pc:sldMkLst>
        <pc:spChg chg="add mod">
          <ac:chgData name="Theo Teo" userId="d10140abda6e5223" providerId="LiveId" clId="{E9D74937-84B7-4AB8-868D-447ABCE64259}" dt="2025-04-10T12:30:34.731" v="10655" actId="1076"/>
          <ac:spMkLst>
            <pc:docMk/>
            <pc:sldMk cId="2686123991" sldId="420"/>
            <ac:spMk id="3" creationId="{C7F2C9D0-89A4-B86C-5C7E-EE56440135C6}"/>
          </ac:spMkLst>
        </pc:spChg>
        <pc:spChg chg="add mod">
          <ac:chgData name="Theo Teo" userId="d10140abda6e5223" providerId="LiveId" clId="{E9D74937-84B7-4AB8-868D-447ABCE64259}" dt="2025-04-10T12:28:01.188" v="10622" actId="1035"/>
          <ac:spMkLst>
            <pc:docMk/>
            <pc:sldMk cId="2686123991" sldId="420"/>
            <ac:spMk id="4" creationId="{A82EBEC7-FE18-9D75-F316-D0ACFB3EC406}"/>
          </ac:spMkLst>
        </pc:spChg>
        <pc:spChg chg="add mod">
          <ac:chgData name="Theo Teo" userId="d10140abda6e5223" providerId="LiveId" clId="{E9D74937-84B7-4AB8-868D-447ABCE64259}" dt="2025-04-10T12:20:48.018" v="10556"/>
          <ac:spMkLst>
            <pc:docMk/>
            <pc:sldMk cId="2686123991" sldId="420"/>
            <ac:spMk id="17" creationId="{C5704721-6A2D-0DF5-78AC-6A58D1944B4C}"/>
          </ac:spMkLst>
        </pc:spChg>
      </pc:sldChg>
      <pc:sldChg chg="add del ord">
        <pc:chgData name="Theo Teo" userId="d10140abda6e5223" providerId="LiveId" clId="{E9D74937-84B7-4AB8-868D-447ABCE64259}" dt="2025-04-05T22:48:41.516" v="7368" actId="2696"/>
        <pc:sldMkLst>
          <pc:docMk/>
          <pc:sldMk cId="2475982352" sldId="421"/>
        </pc:sldMkLst>
      </pc:sldChg>
      <pc:sldChg chg="add del">
        <pc:chgData name="Theo Teo" userId="d10140abda6e5223" providerId="LiveId" clId="{E9D74937-84B7-4AB8-868D-447ABCE64259}" dt="2025-04-01T21:01:22.712" v="6120" actId="47"/>
        <pc:sldMkLst>
          <pc:docMk/>
          <pc:sldMk cId="3633385800" sldId="421"/>
        </pc:sldMkLst>
      </pc:sldChg>
      <pc:sldChg chg="add del">
        <pc:chgData name="Theo Teo" userId="d10140abda6e5223" providerId="LiveId" clId="{E9D74937-84B7-4AB8-868D-447ABCE64259}" dt="2025-04-01T19:17:02.732" v="4963" actId="2890"/>
        <pc:sldMkLst>
          <pc:docMk/>
          <pc:sldMk cId="4205521542" sldId="421"/>
        </pc:sldMkLst>
      </pc:sldChg>
      <pc:sldChg chg="add del">
        <pc:chgData name="Theo Teo" userId="d10140abda6e5223" providerId="LiveId" clId="{E9D74937-84B7-4AB8-868D-447ABCE64259}" dt="2025-04-01T21:01:22.712" v="6120" actId="47"/>
        <pc:sldMkLst>
          <pc:docMk/>
          <pc:sldMk cId="887348114" sldId="422"/>
        </pc:sldMkLst>
      </pc:sldChg>
      <pc:sldChg chg="add del ord">
        <pc:chgData name="Theo Teo" userId="d10140abda6e5223" providerId="LiveId" clId="{E9D74937-84B7-4AB8-868D-447ABCE64259}" dt="2025-04-05T22:48:41.516" v="7368" actId="2696"/>
        <pc:sldMkLst>
          <pc:docMk/>
          <pc:sldMk cId="1802728384" sldId="422"/>
        </pc:sldMkLst>
      </pc:sldChg>
      <pc:sldChg chg="add del">
        <pc:chgData name="Theo Teo" userId="d10140abda6e5223" providerId="LiveId" clId="{E9D74937-84B7-4AB8-868D-447ABCE64259}" dt="2025-04-01T21:01:22.712" v="6120" actId="47"/>
        <pc:sldMkLst>
          <pc:docMk/>
          <pc:sldMk cId="1969109638" sldId="423"/>
        </pc:sldMkLst>
      </pc:sldChg>
      <pc:sldChg chg="addSp delSp modSp add mod ord delAnim modAnim modNotes modNotesTx">
        <pc:chgData name="Theo Teo" userId="d10140abda6e5223" providerId="LiveId" clId="{E9D74937-84B7-4AB8-868D-447ABCE64259}" dt="2025-05-22T23:18:17.867" v="28461" actId="1076"/>
        <pc:sldMkLst>
          <pc:docMk/>
          <pc:sldMk cId="3844640314" sldId="423"/>
        </pc:sldMkLst>
        <pc:spChg chg="mod">
          <ac:chgData name="Theo Teo" userId="d10140abda6e5223" providerId="LiveId" clId="{E9D74937-84B7-4AB8-868D-447ABCE64259}" dt="2025-04-09T00:09:26.079" v="8588" actId="20577"/>
          <ac:spMkLst>
            <pc:docMk/>
            <pc:sldMk cId="3844640314" sldId="423"/>
            <ac:spMk id="2" creationId="{0908C42D-797B-3EA2-D064-283BDC601BB5}"/>
          </ac:spMkLst>
        </pc:spChg>
        <pc:spChg chg="add mod">
          <ac:chgData name="Theo Teo" userId="d10140abda6e5223" providerId="LiveId" clId="{E9D74937-84B7-4AB8-868D-447ABCE64259}" dt="2025-04-08T20:53:49.741" v="8020" actId="1076"/>
          <ac:spMkLst>
            <pc:docMk/>
            <pc:sldMk cId="3844640314" sldId="423"/>
            <ac:spMk id="5" creationId="{853640A9-AE12-EB31-C7EA-A1122E9FE4D8}"/>
          </ac:spMkLst>
        </pc:spChg>
        <pc:spChg chg="add mod">
          <ac:chgData name="Theo Teo" userId="d10140abda6e5223" providerId="LiveId" clId="{E9D74937-84B7-4AB8-868D-447ABCE64259}" dt="2025-05-18T14:40:35.767" v="28294" actId="1036"/>
          <ac:spMkLst>
            <pc:docMk/>
            <pc:sldMk cId="3844640314" sldId="423"/>
            <ac:spMk id="9" creationId="{3B2157FB-7F15-1C56-5BEE-85641353E3B6}"/>
          </ac:spMkLst>
        </pc:spChg>
        <pc:spChg chg="add mod">
          <ac:chgData name="Theo Teo" userId="d10140abda6e5223" providerId="LiveId" clId="{E9D74937-84B7-4AB8-868D-447ABCE64259}" dt="2025-05-07T08:37:40.565" v="27468" actId="20577"/>
          <ac:spMkLst>
            <pc:docMk/>
            <pc:sldMk cId="3844640314" sldId="423"/>
            <ac:spMk id="10" creationId="{E82CA831-490B-0411-B7DD-A204E2BC7085}"/>
          </ac:spMkLst>
        </pc:spChg>
        <pc:spChg chg="add mod">
          <ac:chgData name="Theo Teo" userId="d10140abda6e5223" providerId="LiveId" clId="{E9D74937-84B7-4AB8-868D-447ABCE64259}" dt="2025-04-08T21:14:23.046" v="8091" actId="113"/>
          <ac:spMkLst>
            <pc:docMk/>
            <pc:sldMk cId="3844640314" sldId="423"/>
            <ac:spMk id="11" creationId="{FA934A9E-DA25-62A2-806F-C45225D27134}"/>
          </ac:spMkLst>
        </pc:spChg>
        <pc:spChg chg="add mod">
          <ac:chgData name="Theo Teo" userId="d10140abda6e5223" providerId="LiveId" clId="{E9D74937-84B7-4AB8-868D-447ABCE64259}" dt="2025-04-27T06:44:52.360" v="26785" actId="1076"/>
          <ac:spMkLst>
            <pc:docMk/>
            <pc:sldMk cId="3844640314" sldId="423"/>
            <ac:spMk id="12" creationId="{DBA7FF27-F3CA-50CF-CE30-D6C654B93F06}"/>
          </ac:spMkLst>
        </pc:spChg>
        <pc:spChg chg="add mod">
          <ac:chgData name="Theo Teo" userId="d10140abda6e5223" providerId="LiveId" clId="{E9D74937-84B7-4AB8-868D-447ABCE64259}" dt="2025-04-08T22:15:16.676" v="8333" actId="14100"/>
          <ac:spMkLst>
            <pc:docMk/>
            <pc:sldMk cId="3844640314" sldId="423"/>
            <ac:spMk id="13" creationId="{7F2FEB0C-E7C2-6304-22B6-26567D6AEFC3}"/>
          </ac:spMkLst>
        </pc:spChg>
        <pc:spChg chg="add mod">
          <ac:chgData name="Theo Teo" userId="d10140abda6e5223" providerId="LiveId" clId="{E9D74937-84B7-4AB8-868D-447ABCE64259}" dt="2025-04-08T22:16:52.261" v="8340" actId="14100"/>
          <ac:spMkLst>
            <pc:docMk/>
            <pc:sldMk cId="3844640314" sldId="423"/>
            <ac:spMk id="14" creationId="{277E2D82-536B-E191-E8B8-C546F5997014}"/>
          </ac:spMkLst>
        </pc:spChg>
        <pc:spChg chg="add mod">
          <ac:chgData name="Theo Teo" userId="d10140abda6e5223" providerId="LiveId" clId="{E9D74937-84B7-4AB8-868D-447ABCE64259}" dt="2025-05-07T08:45:49.452" v="27514" actId="1076"/>
          <ac:spMkLst>
            <pc:docMk/>
            <pc:sldMk cId="3844640314" sldId="423"/>
            <ac:spMk id="15" creationId="{FBDCBD1E-45FC-22BC-D8F3-3D27B03BBD84}"/>
          </ac:spMkLst>
        </pc:spChg>
        <pc:spChg chg="add mod">
          <ac:chgData name="Theo Teo" userId="d10140abda6e5223" providerId="LiveId" clId="{E9D74937-84B7-4AB8-868D-447ABCE64259}" dt="2025-04-08T22:17:25.066" v="8343" actId="14100"/>
          <ac:spMkLst>
            <pc:docMk/>
            <pc:sldMk cId="3844640314" sldId="423"/>
            <ac:spMk id="16" creationId="{A1E2F003-21AE-3E62-7478-DD6A21E75787}"/>
          </ac:spMkLst>
        </pc:spChg>
        <pc:spChg chg="add mod">
          <ac:chgData name="Theo Teo" userId="d10140abda6e5223" providerId="LiveId" clId="{E9D74937-84B7-4AB8-868D-447ABCE64259}" dt="2025-05-22T23:18:17.867" v="28461" actId="1076"/>
          <ac:spMkLst>
            <pc:docMk/>
            <pc:sldMk cId="3844640314" sldId="423"/>
            <ac:spMk id="17" creationId="{F567C124-9E15-1F61-5F0F-05DD3319CC4B}"/>
          </ac:spMkLst>
        </pc:spChg>
        <pc:graphicFrameChg chg="mod modGraphic">
          <ac:chgData name="Theo Teo" userId="d10140abda6e5223" providerId="LiveId" clId="{E9D74937-84B7-4AB8-868D-447ABCE64259}" dt="2025-04-07T22:16:29.892" v="7870" actId="2085"/>
          <ac:graphicFrameMkLst>
            <pc:docMk/>
            <pc:sldMk cId="3844640314" sldId="423"/>
            <ac:graphicFrameMk id="3" creationId="{A6D09E45-1B9A-CE79-606F-67229293C890}"/>
          </ac:graphicFrameMkLst>
        </pc:graphicFrameChg>
        <pc:graphicFrameChg chg="mod modGraphic">
          <ac:chgData name="Theo Teo" userId="d10140abda6e5223" providerId="LiveId" clId="{E9D74937-84B7-4AB8-868D-447ABCE64259}" dt="2025-04-22T20:41:20.253" v="19890" actId="20577"/>
          <ac:graphicFrameMkLst>
            <pc:docMk/>
            <pc:sldMk cId="3844640314" sldId="423"/>
            <ac:graphicFrameMk id="7" creationId="{D1974080-88C8-41D1-1F0E-358EE7643A00}"/>
          </ac:graphicFrameMkLst>
        </pc:graphicFrameChg>
      </pc:sldChg>
      <pc:sldChg chg="add del">
        <pc:chgData name="Theo Teo" userId="d10140abda6e5223" providerId="LiveId" clId="{E9D74937-84B7-4AB8-868D-447ABCE64259}" dt="2025-04-01T21:01:22.712" v="6120" actId="47"/>
        <pc:sldMkLst>
          <pc:docMk/>
          <pc:sldMk cId="1206664456" sldId="424"/>
        </pc:sldMkLst>
      </pc:sldChg>
      <pc:sldChg chg="modSp add del">
        <pc:chgData name="Theo Teo" userId="d10140abda6e5223" providerId="LiveId" clId="{E9D74937-84B7-4AB8-868D-447ABCE64259}" dt="2025-04-07T22:10:42.200" v="7809" actId="47"/>
        <pc:sldMkLst>
          <pc:docMk/>
          <pc:sldMk cId="1957941872" sldId="424"/>
        </pc:sldMkLst>
      </pc:sldChg>
      <pc:sldChg chg="addSp delSp modSp add mod addAnim delAnim modAnim modNotesTx">
        <pc:chgData name="Theo Teo" userId="d10140abda6e5223" providerId="LiveId" clId="{E9D74937-84B7-4AB8-868D-447ABCE64259}" dt="2025-05-22T23:06:54.145" v="28386" actId="1076"/>
        <pc:sldMkLst>
          <pc:docMk/>
          <pc:sldMk cId="1257739985" sldId="425"/>
        </pc:sldMkLst>
        <pc:spChg chg="mod">
          <ac:chgData name="Theo Teo" userId="d10140abda6e5223" providerId="LiveId" clId="{E9D74937-84B7-4AB8-868D-447ABCE64259}" dt="2025-04-09T18:50:02.018" v="8720" actId="20577"/>
          <ac:spMkLst>
            <pc:docMk/>
            <pc:sldMk cId="1257739985" sldId="425"/>
            <ac:spMk id="2" creationId="{D99067AC-154C-159F-44BB-7E9DE321B8D0}"/>
          </ac:spMkLst>
        </pc:spChg>
        <pc:spChg chg="add mod">
          <ac:chgData name="Theo Teo" userId="d10140abda6e5223" providerId="LiveId" clId="{E9D74937-84B7-4AB8-868D-447ABCE64259}" dt="2025-04-09T23:05:38.047" v="10278" actId="1035"/>
          <ac:spMkLst>
            <pc:docMk/>
            <pc:sldMk cId="1257739985" sldId="425"/>
            <ac:spMk id="5" creationId="{C697062C-134A-9736-3A05-D39F7B8FA134}"/>
          </ac:spMkLst>
        </pc:spChg>
        <pc:spChg chg="add mod">
          <ac:chgData name="Theo Teo" userId="d10140abda6e5223" providerId="LiveId" clId="{E9D74937-84B7-4AB8-868D-447ABCE64259}" dt="2025-05-07T08:38:34.982" v="27477" actId="1037"/>
          <ac:spMkLst>
            <pc:docMk/>
            <pc:sldMk cId="1257739985" sldId="425"/>
            <ac:spMk id="9" creationId="{EF44E16F-9FCF-DE50-673F-74CF335EE1E4}"/>
          </ac:spMkLst>
        </pc:spChg>
        <pc:spChg chg="add mod">
          <ac:chgData name="Theo Teo" userId="d10140abda6e5223" providerId="LiveId" clId="{E9D74937-84B7-4AB8-868D-447ABCE64259}" dt="2025-04-09T21:28:29.222" v="9299"/>
          <ac:spMkLst>
            <pc:docMk/>
            <pc:sldMk cId="1257739985" sldId="425"/>
            <ac:spMk id="10" creationId="{BE4F5E88-577E-0CA8-1F35-B35B015E2716}"/>
          </ac:spMkLst>
        </pc:spChg>
        <pc:spChg chg="add mod">
          <ac:chgData name="Theo Teo" userId="d10140abda6e5223" providerId="LiveId" clId="{E9D74937-84B7-4AB8-868D-447ABCE64259}" dt="2025-05-18T14:40:19.253" v="28283" actId="1037"/>
          <ac:spMkLst>
            <pc:docMk/>
            <pc:sldMk cId="1257739985" sldId="425"/>
            <ac:spMk id="11" creationId="{644C67BF-7050-7C03-C3B1-80DC0BBBEB73}"/>
          </ac:spMkLst>
        </pc:spChg>
        <pc:spChg chg="add mod">
          <ac:chgData name="Theo Teo" userId="d10140abda6e5223" providerId="LiveId" clId="{E9D74937-84B7-4AB8-868D-447ABCE64259}" dt="2025-04-13T18:16:36.206" v="11024" actId="255"/>
          <ac:spMkLst>
            <pc:docMk/>
            <pc:sldMk cId="1257739985" sldId="425"/>
            <ac:spMk id="13" creationId="{1B4882FF-6E3D-19F4-528A-941EB199F6F6}"/>
          </ac:spMkLst>
        </pc:spChg>
        <pc:spChg chg="add mod">
          <ac:chgData name="Theo Teo" userId="d10140abda6e5223" providerId="LiveId" clId="{E9D74937-84B7-4AB8-868D-447ABCE64259}" dt="2025-04-09T22:42:54.446" v="10127" actId="14100"/>
          <ac:spMkLst>
            <pc:docMk/>
            <pc:sldMk cId="1257739985" sldId="425"/>
            <ac:spMk id="14" creationId="{4442AF68-188A-9C18-C065-A2AC15934261}"/>
          </ac:spMkLst>
        </pc:spChg>
        <pc:spChg chg="add mod">
          <ac:chgData name="Theo Teo" userId="d10140abda6e5223" providerId="LiveId" clId="{E9D74937-84B7-4AB8-868D-447ABCE64259}" dt="2025-05-18T14:50:14.897" v="28321" actId="255"/>
          <ac:spMkLst>
            <pc:docMk/>
            <pc:sldMk cId="1257739985" sldId="425"/>
            <ac:spMk id="15" creationId="{03427460-FB06-3505-9B63-5815339496E6}"/>
          </ac:spMkLst>
        </pc:spChg>
        <pc:spChg chg="add mod">
          <ac:chgData name="Theo Teo" userId="d10140abda6e5223" providerId="LiveId" clId="{E9D74937-84B7-4AB8-868D-447ABCE64259}" dt="2025-05-22T23:06:54.145" v="28386" actId="1076"/>
          <ac:spMkLst>
            <pc:docMk/>
            <pc:sldMk cId="1257739985" sldId="425"/>
            <ac:spMk id="16" creationId="{E4A04CF8-0D5A-A243-D9E1-EEA9517B3266}"/>
          </ac:spMkLst>
        </pc:spChg>
        <pc:graphicFrameChg chg="mod">
          <ac:chgData name="Theo Teo" userId="d10140abda6e5223" providerId="LiveId" clId="{E9D74937-84B7-4AB8-868D-447ABCE64259}" dt="2025-04-09T23:06:49.142" v="10317"/>
          <ac:graphicFrameMkLst>
            <pc:docMk/>
            <pc:sldMk cId="1257739985" sldId="425"/>
            <ac:graphicFrameMk id="3" creationId="{883ABAB8-FBF4-8CF4-5859-829EAEB14380}"/>
          </ac:graphicFrameMkLst>
        </pc:graphicFrameChg>
        <pc:graphicFrameChg chg="mod">
          <ac:chgData name="Theo Teo" userId="d10140abda6e5223" providerId="LiveId" clId="{E9D74937-84B7-4AB8-868D-447ABCE64259}" dt="2025-04-13T18:05:14.034" v="10885" actId="20577"/>
          <ac:graphicFrameMkLst>
            <pc:docMk/>
            <pc:sldMk cId="1257739985" sldId="425"/>
            <ac:graphicFrameMk id="7" creationId="{7138C592-C457-1B48-35F5-F5B62CF577C7}"/>
          </ac:graphicFrameMkLst>
        </pc:graphicFrameChg>
        <pc:graphicFrameChg chg="add mod">
          <ac:chgData name="Theo Teo" userId="d10140abda6e5223" providerId="LiveId" clId="{E9D74937-84B7-4AB8-868D-447ABCE64259}" dt="2025-04-09T21:34:38.199" v="9366" actId="1035"/>
          <ac:graphicFrameMkLst>
            <pc:docMk/>
            <pc:sldMk cId="1257739985" sldId="425"/>
            <ac:graphicFrameMk id="12" creationId="{0CDDD35A-20EB-6D22-AD92-BF711DB3D917}"/>
          </ac:graphicFrameMkLst>
        </pc:graphicFrameChg>
      </pc:sldChg>
      <pc:sldChg chg="addSp modSp add mod modAnim modNotesTx">
        <pc:chgData name="Theo Teo" userId="d10140abda6e5223" providerId="LiveId" clId="{E9D74937-84B7-4AB8-868D-447ABCE64259}" dt="2025-05-18T14:41:09.556" v="28320" actId="1035"/>
        <pc:sldMkLst>
          <pc:docMk/>
          <pc:sldMk cId="1441880486" sldId="426"/>
        </pc:sldMkLst>
        <pc:spChg chg="mod">
          <ac:chgData name="Theo Teo" userId="d10140abda6e5223" providerId="LiveId" clId="{E9D74937-84B7-4AB8-868D-447ABCE64259}" dt="2025-04-09T23:09:11.357" v="10349" actId="20577"/>
          <ac:spMkLst>
            <pc:docMk/>
            <pc:sldMk cId="1441880486" sldId="426"/>
            <ac:spMk id="2" creationId="{E513C202-9513-A500-6D23-3C958FE18223}"/>
          </ac:spMkLst>
        </pc:spChg>
        <pc:spChg chg="add mod">
          <ac:chgData name="Theo Teo" userId="d10140abda6e5223" providerId="LiveId" clId="{E9D74937-84B7-4AB8-868D-447ABCE64259}" dt="2025-04-10T12:34:24.066" v="10707" actId="20577"/>
          <ac:spMkLst>
            <pc:docMk/>
            <pc:sldMk cId="1441880486" sldId="426"/>
            <ac:spMk id="5" creationId="{65E499B1-5051-D6BA-042B-60B039FAAC4B}"/>
          </ac:spMkLst>
        </pc:spChg>
        <pc:spChg chg="add mod">
          <ac:chgData name="Theo Teo" userId="d10140abda6e5223" providerId="LiveId" clId="{E9D74937-84B7-4AB8-868D-447ABCE64259}" dt="2025-05-07T08:39:15.953" v="27504" actId="1036"/>
          <ac:spMkLst>
            <pc:docMk/>
            <pc:sldMk cId="1441880486" sldId="426"/>
            <ac:spMk id="9" creationId="{DAF2149B-FC3C-F87B-EE01-A1F8B37AEDFE}"/>
          </ac:spMkLst>
        </pc:spChg>
        <pc:spChg chg="add mod">
          <ac:chgData name="Theo Teo" userId="d10140abda6e5223" providerId="LiveId" clId="{E9D74937-84B7-4AB8-868D-447ABCE64259}" dt="2025-05-18T14:41:09.556" v="28320" actId="1035"/>
          <ac:spMkLst>
            <pc:docMk/>
            <pc:sldMk cId="1441880486" sldId="426"/>
            <ac:spMk id="10" creationId="{10D6A27E-7AAC-7608-7545-B95F52D9D002}"/>
          </ac:spMkLst>
        </pc:spChg>
        <pc:spChg chg="add mod">
          <ac:chgData name="Theo Teo" userId="d10140abda6e5223" providerId="LiveId" clId="{E9D74937-84B7-4AB8-868D-447ABCE64259}" dt="2025-04-10T12:33:01.513" v="10683" actId="1076"/>
          <ac:spMkLst>
            <pc:docMk/>
            <pc:sldMk cId="1441880486" sldId="426"/>
            <ac:spMk id="11" creationId="{901145FB-4F18-92B1-E16D-01EA835E0E89}"/>
          </ac:spMkLst>
        </pc:spChg>
        <pc:graphicFrameChg chg="mod">
          <ac:chgData name="Theo Teo" userId="d10140abda6e5223" providerId="LiveId" clId="{E9D74937-84B7-4AB8-868D-447ABCE64259}" dt="2025-04-09T23:08:55.336" v="10338"/>
          <ac:graphicFrameMkLst>
            <pc:docMk/>
            <pc:sldMk cId="1441880486" sldId="426"/>
            <ac:graphicFrameMk id="3" creationId="{81968C8A-97DF-1E3F-171A-BE2C399C9196}"/>
          </ac:graphicFrameMkLst>
        </pc:graphicFrameChg>
        <pc:graphicFrameChg chg="mod">
          <ac:chgData name="Theo Teo" userId="d10140abda6e5223" providerId="LiveId" clId="{E9D74937-84B7-4AB8-868D-447ABCE64259}" dt="2025-04-21T09:29:13.353" v="12498" actId="20577"/>
          <ac:graphicFrameMkLst>
            <pc:docMk/>
            <pc:sldMk cId="1441880486" sldId="426"/>
            <ac:graphicFrameMk id="7" creationId="{E0EC09B2-2A53-A191-4D44-DED3FF1A5437}"/>
          </ac:graphicFrameMkLst>
        </pc:graphicFrameChg>
        <pc:graphicFrameChg chg="mod">
          <ac:chgData name="Theo Teo" userId="d10140abda6e5223" providerId="LiveId" clId="{E9D74937-84B7-4AB8-868D-447ABCE64259}" dt="2025-04-10T12:32:51.554" v="10682" actId="1035"/>
          <ac:graphicFrameMkLst>
            <pc:docMk/>
            <pc:sldMk cId="1441880486" sldId="426"/>
            <ac:graphicFrameMk id="8" creationId="{B5722373-CE8A-884C-8F4C-7D7FB053D452}"/>
          </ac:graphicFrameMkLst>
        </pc:graphicFrameChg>
      </pc:sldChg>
      <pc:sldChg chg="addSp delSp modSp new mod modAnim modNotesTx">
        <pc:chgData name="Theo Teo" userId="d10140abda6e5223" providerId="LiveId" clId="{E9D74937-84B7-4AB8-868D-447ABCE64259}" dt="2025-05-18T14:22:19.805" v="28184" actId="20577"/>
        <pc:sldMkLst>
          <pc:docMk/>
          <pc:sldMk cId="2953255280" sldId="427"/>
        </pc:sldMkLst>
        <pc:spChg chg="mod">
          <ac:chgData name="Theo Teo" userId="d10140abda6e5223" providerId="LiveId" clId="{E9D74937-84B7-4AB8-868D-447ABCE64259}" dt="2025-04-09T00:34:04.812" v="8694" actId="1035"/>
          <ac:spMkLst>
            <pc:docMk/>
            <pc:sldMk cId="2953255280" sldId="427"/>
            <ac:spMk id="2" creationId="{0BBD57F4-1690-9211-0A08-7FA59FB4C0EE}"/>
          </ac:spMkLst>
        </pc:spChg>
        <pc:spChg chg="add mod">
          <ac:chgData name="Theo Teo" userId="d10140abda6e5223" providerId="LiveId" clId="{E9D74937-84B7-4AB8-868D-447ABCE64259}" dt="2025-04-21T11:31:00.357" v="12536" actId="1035"/>
          <ac:spMkLst>
            <pc:docMk/>
            <pc:sldMk cId="2953255280" sldId="427"/>
            <ac:spMk id="4" creationId="{81D31005-2FFC-A2A0-19C7-3E815FF7AC35}"/>
          </ac:spMkLst>
        </pc:spChg>
        <pc:spChg chg="add mod">
          <ac:chgData name="Theo Teo" userId="d10140abda6e5223" providerId="LiveId" clId="{E9D74937-84B7-4AB8-868D-447ABCE64259}" dt="2025-04-21T11:31:00.357" v="12536" actId="1035"/>
          <ac:spMkLst>
            <pc:docMk/>
            <pc:sldMk cId="2953255280" sldId="427"/>
            <ac:spMk id="8" creationId="{A188F4D4-6020-D1A0-D549-664D0F560367}"/>
          </ac:spMkLst>
        </pc:spChg>
        <pc:spChg chg="add mod">
          <ac:chgData name="Theo Teo" userId="d10140abda6e5223" providerId="LiveId" clId="{E9D74937-84B7-4AB8-868D-447ABCE64259}" dt="2025-04-21T17:32:08.725" v="12606" actId="20577"/>
          <ac:spMkLst>
            <pc:docMk/>
            <pc:sldMk cId="2953255280" sldId="427"/>
            <ac:spMk id="9" creationId="{D4D20722-2837-B7D9-878A-D3643186ACF2}"/>
          </ac:spMkLst>
        </pc:spChg>
        <pc:spChg chg="add mod">
          <ac:chgData name="Theo Teo" userId="d10140abda6e5223" providerId="LiveId" clId="{E9D74937-84B7-4AB8-868D-447ABCE64259}" dt="2025-05-07T09:21:44.304" v="27940" actId="20577"/>
          <ac:spMkLst>
            <pc:docMk/>
            <pc:sldMk cId="2953255280" sldId="427"/>
            <ac:spMk id="10" creationId="{B648BB58-C253-96A3-F213-5C6C48005292}"/>
          </ac:spMkLst>
        </pc:spChg>
        <pc:graphicFrameChg chg="add mod modGraphic">
          <ac:chgData name="Theo Teo" userId="d10140abda6e5223" providerId="LiveId" clId="{E9D74937-84B7-4AB8-868D-447ABCE64259}" dt="2025-04-21T11:32:09.675" v="12546" actId="1076"/>
          <ac:graphicFrameMkLst>
            <pc:docMk/>
            <pc:sldMk cId="2953255280" sldId="427"/>
            <ac:graphicFrameMk id="3" creationId="{F0D998C2-288F-7E60-CA21-B76748C27EBF}"/>
          </ac:graphicFrameMkLst>
        </pc:graphicFrameChg>
        <pc:graphicFrameChg chg="add mod modGraphic">
          <ac:chgData name="Theo Teo" userId="d10140abda6e5223" providerId="LiveId" clId="{E9D74937-84B7-4AB8-868D-447ABCE64259}" dt="2025-04-21T11:32:01.319" v="12545" actId="14100"/>
          <ac:graphicFrameMkLst>
            <pc:docMk/>
            <pc:sldMk cId="2953255280" sldId="427"/>
            <ac:graphicFrameMk id="7" creationId="{1D9BAF31-372E-F9AD-3960-749F67EBBB56}"/>
          </ac:graphicFrameMkLst>
        </pc:graphicFrameChg>
      </pc:sldChg>
      <pc:sldChg chg="addSp delSp modSp new mod ord modAnim modNotes modNotesTx">
        <pc:chgData name="Theo Teo" userId="d10140abda6e5223" providerId="LiveId" clId="{E9D74937-84B7-4AB8-868D-447ABCE64259}" dt="2025-04-26T07:44:52.313" v="26691"/>
        <pc:sldMkLst>
          <pc:docMk/>
          <pc:sldMk cId="2410872088" sldId="428"/>
        </pc:sldMkLst>
        <pc:spChg chg="mod">
          <ac:chgData name="Theo Teo" userId="d10140abda6e5223" providerId="LiveId" clId="{E9D74937-84B7-4AB8-868D-447ABCE64259}" dt="2025-04-09T20:53:52.604" v="9203" actId="1076"/>
          <ac:spMkLst>
            <pc:docMk/>
            <pc:sldMk cId="2410872088" sldId="428"/>
            <ac:spMk id="2" creationId="{2314136E-0B91-587B-6E82-8C2BB45CAAF2}"/>
          </ac:spMkLst>
        </pc:spChg>
        <pc:spChg chg="add mod">
          <ac:chgData name="Theo Teo" userId="d10140abda6e5223" providerId="LiveId" clId="{E9D74937-84B7-4AB8-868D-447ABCE64259}" dt="2025-04-25T23:32:35.605" v="24116" actId="1035"/>
          <ac:spMkLst>
            <pc:docMk/>
            <pc:sldMk cId="2410872088" sldId="428"/>
            <ac:spMk id="3" creationId="{F379E2CC-67B6-C87C-E92C-F7F0266BD751}"/>
          </ac:spMkLst>
        </pc:spChg>
        <pc:spChg chg="add mod">
          <ac:chgData name="Theo Teo" userId="d10140abda6e5223" providerId="LiveId" clId="{E9D74937-84B7-4AB8-868D-447ABCE64259}" dt="2025-04-25T23:33:17.282" v="24154" actId="20577"/>
          <ac:spMkLst>
            <pc:docMk/>
            <pc:sldMk cId="2410872088" sldId="428"/>
            <ac:spMk id="4" creationId="{7CF94F40-7FA7-4D3B-ECB0-BB9A6264DBC5}"/>
          </ac:spMkLst>
        </pc:spChg>
        <pc:spChg chg="add mod">
          <ac:chgData name="Theo Teo" userId="d10140abda6e5223" providerId="LiveId" clId="{E9D74937-84B7-4AB8-868D-447ABCE64259}" dt="2025-04-25T23:32:21.870" v="24080" actId="1036"/>
          <ac:spMkLst>
            <pc:docMk/>
            <pc:sldMk cId="2410872088" sldId="428"/>
            <ac:spMk id="7" creationId="{FB908505-33F3-D80F-E5CB-F4BD357FC48F}"/>
          </ac:spMkLst>
        </pc:spChg>
        <pc:spChg chg="add mod">
          <ac:chgData name="Theo Teo" userId="d10140abda6e5223" providerId="LiveId" clId="{E9D74937-84B7-4AB8-868D-447ABCE64259}" dt="2025-04-25T23:31:58.069" v="24044" actId="1035"/>
          <ac:spMkLst>
            <pc:docMk/>
            <pc:sldMk cId="2410872088" sldId="428"/>
            <ac:spMk id="8" creationId="{0ECECCA7-D2A6-D3EB-605D-8BB5A3DA849D}"/>
          </ac:spMkLst>
        </pc:spChg>
        <pc:spChg chg="add mod">
          <ac:chgData name="Theo Teo" userId="d10140abda6e5223" providerId="LiveId" clId="{E9D74937-84B7-4AB8-868D-447ABCE64259}" dt="2025-04-25T23:31:49.930" v="24020" actId="1036"/>
          <ac:spMkLst>
            <pc:docMk/>
            <pc:sldMk cId="2410872088" sldId="428"/>
            <ac:spMk id="9" creationId="{A6B7ECD2-8A9F-01D6-4083-1E6B3FDE9BEC}"/>
          </ac:spMkLst>
        </pc:spChg>
        <pc:spChg chg="add mod">
          <ac:chgData name="Theo Teo" userId="d10140abda6e5223" providerId="LiveId" clId="{E9D74937-84B7-4AB8-868D-447ABCE64259}" dt="2025-04-25T23:32:13.716" v="24059" actId="1035"/>
          <ac:spMkLst>
            <pc:docMk/>
            <pc:sldMk cId="2410872088" sldId="428"/>
            <ac:spMk id="10" creationId="{D2511944-2B38-CCF5-24D8-E7208D7744B4}"/>
          </ac:spMkLst>
        </pc:spChg>
        <pc:spChg chg="add mod">
          <ac:chgData name="Theo Teo" userId="d10140abda6e5223" providerId="LiveId" clId="{E9D74937-84B7-4AB8-868D-447ABCE64259}" dt="2025-04-25T23:33:02.120" v="24152" actId="1035"/>
          <ac:spMkLst>
            <pc:docMk/>
            <pc:sldMk cId="2410872088" sldId="428"/>
            <ac:spMk id="11" creationId="{F5D308B7-DF79-657B-A6B2-DBD942256DC0}"/>
          </ac:spMkLst>
        </pc:spChg>
      </pc:sldChg>
      <pc:sldChg chg="addSp delSp modSp new del mod modAnim modNotesTx">
        <pc:chgData name="Theo Teo" userId="d10140abda6e5223" providerId="LiveId" clId="{E9D74937-84B7-4AB8-868D-447ABCE64259}" dt="2025-05-22T23:05:35.861" v="28380" actId="2696"/>
        <pc:sldMkLst>
          <pc:docMk/>
          <pc:sldMk cId="3106027445" sldId="429"/>
        </pc:sldMkLst>
      </pc:sldChg>
    </pc:docChg>
  </pc:docChgLst>
  <pc:docChgLst>
    <pc:chgData name="Theo Teo" userId="d10140abda6e5223" providerId="LiveId" clId="{9834D389-8DFB-4386-9227-8AFC23B3AB36}"/>
    <pc:docChg chg="undo custSel addSld modSld">
      <pc:chgData name="Theo Teo" userId="d10140abda6e5223" providerId="LiveId" clId="{9834D389-8DFB-4386-9227-8AFC23B3AB36}" dt="2025-07-06T19:10:58.541" v="630" actId="20577"/>
      <pc:docMkLst>
        <pc:docMk/>
      </pc:docMkLst>
      <pc:sldChg chg="addSp delSp modSp new mod modNotesTx">
        <pc:chgData name="Theo Teo" userId="d10140abda6e5223" providerId="LiveId" clId="{9834D389-8DFB-4386-9227-8AFC23B3AB36}" dt="2025-07-06T19:10:58.541" v="630" actId="20577"/>
        <pc:sldMkLst>
          <pc:docMk/>
          <pc:sldMk cId="3248029649" sldId="429"/>
        </pc:sldMkLst>
        <pc:spChg chg="mod">
          <ac:chgData name="Theo Teo" userId="d10140abda6e5223" providerId="LiveId" clId="{9834D389-8DFB-4386-9227-8AFC23B3AB36}" dt="2025-07-06T19:06:47.152" v="211" actId="1076"/>
          <ac:spMkLst>
            <pc:docMk/>
            <pc:sldMk cId="3248029649" sldId="429"/>
            <ac:spMk id="2" creationId="{8CB09860-3FE5-9381-E1DE-213F06C39634}"/>
          </ac:spMkLst>
        </pc:spChg>
        <pc:spChg chg="del">
          <ac:chgData name="Theo Teo" userId="d10140abda6e5223" providerId="LiveId" clId="{9834D389-8DFB-4386-9227-8AFC23B3AB36}" dt="2025-07-06T18:21:58.471" v="48" actId="478"/>
          <ac:spMkLst>
            <pc:docMk/>
            <pc:sldMk cId="3248029649" sldId="429"/>
            <ac:spMk id="3" creationId="{CA223E2F-0589-6CE9-7307-1B2D4C3D5004}"/>
          </ac:spMkLst>
        </pc:spChg>
        <pc:spChg chg="del">
          <ac:chgData name="Theo Teo" userId="d10140abda6e5223" providerId="LiveId" clId="{9834D389-8DFB-4386-9227-8AFC23B3AB36}" dt="2025-07-06T19:04:35.277" v="201" actId="478"/>
          <ac:spMkLst>
            <pc:docMk/>
            <pc:sldMk cId="3248029649" sldId="429"/>
            <ac:spMk id="4" creationId="{7B78440D-2B34-46CD-6562-FEEFB27B8B9E}"/>
          </ac:spMkLst>
        </pc:spChg>
        <pc:graphicFrameChg chg="del mod modGraphic">
          <ac:chgData name="Theo Teo" userId="d10140abda6e5223" providerId="LiveId" clId="{9834D389-8DFB-4386-9227-8AFC23B3AB36}" dt="2025-07-06T18:34:59.448" v="51" actId="478"/>
          <ac:graphicFrameMkLst>
            <pc:docMk/>
            <pc:sldMk cId="3248029649" sldId="429"/>
            <ac:graphicFrameMk id="7" creationId="{67CF6A59-7659-6819-76F3-D08F70C2EEEF}"/>
          </ac:graphicFrameMkLst>
        </pc:graphicFrameChg>
        <pc:graphicFrameChg chg="add mod modGraphic">
          <ac:chgData name="Theo Teo" userId="d10140abda6e5223" providerId="LiveId" clId="{9834D389-8DFB-4386-9227-8AFC23B3AB36}" dt="2025-07-06T19:06:56.841" v="212" actId="1076"/>
          <ac:graphicFrameMkLst>
            <pc:docMk/>
            <pc:sldMk cId="3248029649" sldId="429"/>
            <ac:graphicFrameMk id="8" creationId="{9EE906ED-9292-0357-CC20-E64B9E2CC7F4}"/>
          </ac:graphicFrameMkLst>
        </pc:graphicFrame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1" csCatId="colorful" phldr="1"/>
      <dgm:spPr/>
      <dgm:t>
        <a:bodyPr rtlCol="0"/>
        <a:lstStyle/>
        <a:p>
          <a:pPr rtl="0"/>
          <a:endParaRPr lang="en-GB"/>
        </a:p>
      </dgm:t>
    </dgm:pt>
    <dgm:pt modelId="{4259F840-24E7-476F-9F30-482E46395856}">
      <dgm:prSet phldrT="[Text]" custT="1"/>
      <dgm:spPr/>
      <dgm:t>
        <a:bodyPr rtlCol="0"/>
        <a:lstStyle/>
        <a:p>
          <a:pPr rtl="0"/>
          <a:r>
            <a:rPr lang="en-GB" sz="1300" b="1"/>
            <a:t>Before last supper</a:t>
          </a:r>
        </a:p>
      </dgm:t>
    </dgm:pt>
    <dgm:pt modelId="{FCE8068D-7E50-4749-A8D0-ADEDAC5637B3}" type="parTrans" cxnId="{42EE41D1-3C16-4937-BB38-B076896C09A0}">
      <dgm:prSet/>
      <dgm:spPr/>
      <dgm:t>
        <a:bodyPr rtlCol="0"/>
        <a:lstStyle/>
        <a:p>
          <a:pPr rtl="0"/>
          <a:endParaRPr lang="en-GB" sz="1300"/>
        </a:p>
      </dgm:t>
    </dgm:pt>
    <dgm:pt modelId="{DCC444A4-F20A-48F5-A61E-47BFFF185A57}" type="sibTrans" cxnId="{42EE41D1-3C16-4937-BB38-B076896C09A0}">
      <dgm:prSet/>
      <dgm:spPr/>
      <dgm:t>
        <a:bodyPr rtlCol="0"/>
        <a:lstStyle/>
        <a:p>
          <a:pPr rtl="0"/>
          <a:endParaRPr lang="en-GB" sz="1300"/>
        </a:p>
      </dgm:t>
    </dgm:pt>
    <dgm:pt modelId="{B54C8F6C-BE1E-4EAB-B7A0-48DE01FFAA36}">
      <dgm:prSet phldrT="[Text]" custT="1"/>
      <dgm:spPr/>
      <dgm:t>
        <a:bodyPr rtlCol="0"/>
        <a:lstStyle/>
        <a:p>
          <a:pPr rtl="0"/>
          <a:r>
            <a:rPr lang="en-GB" sz="1300" b="0" i="0" u="none"/>
            <a:t>John 13:1-20, 15:1-10</a:t>
          </a:r>
          <a:br>
            <a:rPr lang="en-GB" sz="1300" b="0" i="0" u="none"/>
          </a:br>
          <a:r>
            <a:rPr lang="en-GB" sz="1300"/>
            <a:t>Matthew 26:21-25; Mark 14:18-21;</a:t>
          </a:r>
          <a:br>
            <a:rPr lang="en-GB" sz="1300"/>
          </a:br>
          <a:r>
            <a:rPr lang="en-GB" sz="1300"/>
            <a:t>Luke 22:21-23; John 13:21-30</a:t>
          </a:r>
          <a:br>
            <a:rPr lang="en-GB" sz="1300" b="0" i="0" u="none"/>
          </a:br>
          <a:r>
            <a:rPr lang="en-GB" sz="1300" b="0" i="0" u="none"/>
            <a:t>Washing of feet</a:t>
          </a:r>
          <a:br>
            <a:rPr lang="en-GB" sz="1300" b="0" i="0" u="none"/>
          </a:br>
          <a:r>
            <a:rPr lang="en-GB" sz="1300" b="0" i="0" u="none"/>
            <a:t>Predicts betrayal</a:t>
          </a:r>
          <a:endParaRPr lang="en-GB" sz="1300"/>
        </a:p>
      </dgm:t>
    </dgm:pt>
    <dgm:pt modelId="{8DE7CD45-B7C0-432E-B819-6A7D97E31315}" type="parTrans" cxnId="{770CA1CC-3DDD-451E-AE83-A71CA570260C}">
      <dgm:prSet/>
      <dgm:spPr/>
      <dgm:t>
        <a:bodyPr rtlCol="0"/>
        <a:lstStyle/>
        <a:p>
          <a:pPr rtl="0"/>
          <a:endParaRPr lang="en-GB" sz="1300"/>
        </a:p>
      </dgm:t>
    </dgm:pt>
    <dgm:pt modelId="{C33B8BEF-A818-4A2F-A99A-E2B29895E184}" type="sibTrans" cxnId="{770CA1CC-3DDD-451E-AE83-A71CA570260C}">
      <dgm:prSet/>
      <dgm:spPr/>
      <dgm:t>
        <a:bodyPr rtlCol="0"/>
        <a:lstStyle/>
        <a:p>
          <a:pPr rtl="0"/>
          <a:endParaRPr lang="en-GB" sz="1300"/>
        </a:p>
      </dgm:t>
    </dgm:pt>
    <dgm:pt modelId="{E4033A39-DCC4-4038-9562-AEDDBBB37A99}">
      <dgm:prSet phldrT="[Text]" custT="1"/>
      <dgm:spPr>
        <a:noFill/>
        <a:ln>
          <a:noFill/>
        </a:ln>
      </dgm:spPr>
      <dgm:t>
        <a:bodyPr rtlCol="0"/>
        <a:lstStyle/>
        <a:p>
          <a:pPr rtl="0"/>
          <a:r>
            <a:rPr lang="en-GB" sz="1300" b="1"/>
            <a:t>Title</a:t>
          </a:r>
        </a:p>
      </dgm:t>
    </dgm:pt>
    <dgm:pt modelId="{048EEAE6-78BA-4B00-B7BB-9C22DBB1E8F4}" type="parTrans" cxnId="{32EF2862-2950-4DF8-BEA8-CD19460CCA31}">
      <dgm:prSet/>
      <dgm:spPr/>
      <dgm:t>
        <a:bodyPr rtlCol="0"/>
        <a:lstStyle/>
        <a:p>
          <a:pPr rtl="0"/>
          <a:endParaRPr lang="en-GB" sz="1300"/>
        </a:p>
      </dgm:t>
    </dgm:pt>
    <dgm:pt modelId="{80AB0E5B-0C58-465D-A545-5B21133D2849}" type="sibTrans" cxnId="{32EF2862-2950-4DF8-BEA8-CD19460CCA31}">
      <dgm:prSet/>
      <dgm:spPr/>
      <dgm:t>
        <a:bodyPr rtlCol="0"/>
        <a:lstStyle/>
        <a:p>
          <a:pPr rtl="0"/>
          <a:endParaRPr lang="en-GB" sz="1300"/>
        </a:p>
      </dgm:t>
    </dgm:pt>
    <dgm:pt modelId="{87BF7896-20EA-4E8F-B6F4-A34EC5C9CB50}">
      <dgm:prSet phldrT="[Text]" custT="1"/>
      <dgm:spPr>
        <a:noFill/>
        <a:ln>
          <a:noFill/>
        </a:ln>
      </dgm:spPr>
      <dgm:t>
        <a:bodyPr rtlCol="0"/>
        <a:lstStyle/>
        <a:p>
          <a:pPr rtl="0"/>
          <a:r>
            <a:rPr lang="en-GB" sz="1300" b="1"/>
            <a:t>Title</a:t>
          </a:r>
        </a:p>
      </dgm:t>
    </dgm:pt>
    <dgm:pt modelId="{05E47BA5-F724-4AEE-9B5B-401F18E028E6}" type="parTrans" cxnId="{92330C11-C197-4512-BDA4-8D8A69AF7D1C}">
      <dgm:prSet/>
      <dgm:spPr/>
      <dgm:t>
        <a:bodyPr rtlCol="0"/>
        <a:lstStyle/>
        <a:p>
          <a:pPr rtl="0"/>
          <a:endParaRPr lang="en-GB" sz="1300"/>
        </a:p>
      </dgm:t>
    </dgm:pt>
    <dgm:pt modelId="{D63CE73E-35DE-48C3-8753-7648BC953C0D}" type="sibTrans" cxnId="{92330C11-C197-4512-BDA4-8D8A69AF7D1C}">
      <dgm:prSet/>
      <dgm:spPr/>
      <dgm:t>
        <a:bodyPr rtlCol="0"/>
        <a:lstStyle/>
        <a:p>
          <a:pPr rtl="0"/>
          <a:endParaRPr lang="en-GB" sz="1300"/>
        </a:p>
      </dgm:t>
    </dgm:pt>
    <dgm:pt modelId="{5D81D719-E82E-4750-9F53-C6F61B9B6DAC}">
      <dgm:prSet phldrT="[Text]" custT="1"/>
      <dgm:spPr>
        <a:noFill/>
        <a:ln>
          <a:noFill/>
        </a:ln>
      </dgm:spPr>
      <dgm:t>
        <a:bodyPr rtlCol="0"/>
        <a:lstStyle/>
        <a:p>
          <a:pPr rtl="0"/>
          <a:r>
            <a:rPr lang="en-GB" sz="1300" b="1"/>
            <a:t>Title</a:t>
          </a:r>
        </a:p>
      </dgm:t>
    </dgm:pt>
    <dgm:pt modelId="{95FCE9EC-CE38-4C95-829D-C1E4847AC14F}" type="parTrans" cxnId="{2EE15BA0-030E-4DA2-B88E-25A937CE0A87}">
      <dgm:prSet/>
      <dgm:spPr/>
      <dgm:t>
        <a:bodyPr rtlCol="0"/>
        <a:lstStyle/>
        <a:p>
          <a:pPr rtl="0"/>
          <a:endParaRPr lang="en-GB" sz="1300"/>
        </a:p>
      </dgm:t>
    </dgm:pt>
    <dgm:pt modelId="{65A96DCC-C0F6-48E5-87ED-058BF1E486AB}" type="sibTrans" cxnId="{2EE15BA0-030E-4DA2-B88E-25A937CE0A87}">
      <dgm:prSet/>
      <dgm:spPr/>
      <dgm:t>
        <a:bodyPr rtlCol="0"/>
        <a:lstStyle/>
        <a:p>
          <a:pPr rtl="0"/>
          <a:endParaRPr lang="en-GB" sz="1300"/>
        </a:p>
      </dgm:t>
    </dgm:pt>
    <dgm:pt modelId="{61DEE219-5F1D-47B1-A6AF-B5F1894D50B3}">
      <dgm:prSet phldrT="[Text]" custT="1"/>
      <dgm:spPr>
        <a:noFill/>
        <a:ln>
          <a:noFill/>
        </a:ln>
      </dgm:spPr>
      <dgm:t>
        <a:bodyPr rtlCol="0"/>
        <a:lstStyle/>
        <a:p>
          <a:pPr rtl="0"/>
          <a:r>
            <a:rPr lang="en-GB" sz="1300" b="1"/>
            <a:t>Title</a:t>
          </a:r>
        </a:p>
      </dgm:t>
    </dgm:pt>
    <dgm:pt modelId="{B4324ADB-01CF-4908-80BD-7BEC42B34E14}" type="parTrans" cxnId="{7C186F20-4CC0-436D-AFD3-11D4C3AF1321}">
      <dgm:prSet/>
      <dgm:spPr/>
      <dgm:t>
        <a:bodyPr rtlCol="0"/>
        <a:lstStyle/>
        <a:p>
          <a:pPr rtl="0"/>
          <a:endParaRPr lang="en-GB" sz="1300"/>
        </a:p>
      </dgm:t>
    </dgm:pt>
    <dgm:pt modelId="{B5E6932B-5A66-49E2-BDA0-2A07F300D5B8}" type="sibTrans" cxnId="{7C186F20-4CC0-436D-AFD3-11D4C3AF1321}">
      <dgm:prSet/>
      <dgm:spPr/>
      <dgm:t>
        <a:bodyPr rtlCol="0"/>
        <a:lstStyle/>
        <a:p>
          <a:pPr rtl="0"/>
          <a:endParaRPr lang="en-GB" sz="1300"/>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noFill/>
          <a:prstDash val="dash"/>
          <a:miter lim="800000"/>
        </a:ln>
        <a:effectLst/>
      </dgm:spPr>
    </dgm:pt>
    <dgm:pt modelId="{4797FB61-2602-4A58-81E6-6F133DB1E419}" type="pres">
      <dgm:prSet presAssocID="{E4033A39-DCC4-4038-9562-AEDDBBB37A99}" presName="ConnectLineEnd1" presStyleLbl="lnNode1" presStyleIdx="1" presStyleCnt="5"/>
      <dgm:spPr>
        <a:noFill/>
        <a:ln>
          <a:noFill/>
        </a:ln>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noFill/>
          <a:prstDash val="dash"/>
          <a:miter lim="800000"/>
        </a:ln>
        <a:effectLst/>
      </dgm:spPr>
    </dgm:pt>
    <dgm:pt modelId="{07CCF286-8B46-4A20-ACAC-84BA2D6EFBBC}" type="pres">
      <dgm:prSet presAssocID="{87BF7896-20EA-4E8F-B6F4-A34EC5C9CB50}" presName="ConnectLineEnd1" presStyleLbl="lnNode1" presStyleIdx="2" presStyleCnt="5"/>
      <dgm:spPr>
        <a:noFill/>
        <a:ln>
          <a:noFill/>
        </a:ln>
      </dgm:spPr>
    </dgm:pt>
    <dgm:pt modelId="{4624FC32-5405-42B1-B5CC-DF0659852A58}" type="pres">
      <dgm:prSet presAssocID="{87BF7896-20EA-4E8F-B6F4-A34EC5C9CB50}" presName="EmptyPane1" presStyleCnt="0"/>
      <dgm:spPr/>
    </dgm:pt>
    <dgm:pt modelId="{F3781CCB-5494-4C23-A704-2AC5A97CBB0D}" type="pres">
      <dgm:prSet presAssocID="{D63CE73E-35DE-48C3-8753-7648BC953C0D}" presName="spaceBetweenRectangles1" presStyleCnt="0"/>
      <dgm:spPr/>
    </dgm:pt>
    <dgm:pt modelId="{0F7873E6-93E6-4FA1-8199-91525EACFC1B}" type="pres">
      <dgm:prSet presAssocID="{5D81D719-E82E-4750-9F53-C6F61B9B6DAC}" presName="composite1" presStyleCnt="0"/>
      <dgm:spPr/>
    </dgm:pt>
    <dgm:pt modelId="{B837CD79-A6ED-4CBB-B8E5-A40E2F25C7A5}" type="pres">
      <dgm:prSet presAssocID="{5D81D719-E82E-4750-9F53-C6F61B9B6DAC}" presName="parent1" presStyleLbl="alignNode1" presStyleIdx="3" presStyleCnt="5">
        <dgm:presLayoutVars>
          <dgm:chMax val="1"/>
          <dgm:chPref val="1"/>
          <dgm:bulletEnabled val="1"/>
        </dgm:presLayoutVars>
      </dgm:prSet>
      <dgm:spPr/>
    </dgm:pt>
    <dgm:pt modelId="{481176DA-885A-4BEE-AC35-A7ACB387C136}" type="pres">
      <dgm:prSet presAssocID="{5D81D719-E82E-4750-9F53-C6F61B9B6DAC}" presName="Childtext1" presStyleLbl="revTx" presStyleIdx="3" presStyleCnt="5">
        <dgm:presLayoutVars>
          <dgm:bulletEnabled val="1"/>
        </dgm:presLayoutVars>
      </dgm:prSet>
      <dgm:spPr/>
    </dgm:pt>
    <dgm:pt modelId="{88489ECF-FC66-4C9E-AE9D-6C22832F5BE0}" type="pres">
      <dgm:prSet presAssocID="{5D81D719-E82E-4750-9F53-C6F61B9B6DAC}" presName="ConnectLine1" presStyleLbl="sibTrans1D1" presStyleIdx="3" presStyleCnt="5"/>
      <dgm:spPr>
        <a:noFill/>
        <a:ln w="6350" cap="flat" cmpd="sng" algn="ctr">
          <a:noFill/>
          <a:prstDash val="dash"/>
          <a:miter lim="800000"/>
        </a:ln>
        <a:effectLst/>
      </dgm:spPr>
    </dgm:pt>
    <dgm:pt modelId="{F6E3012F-9BD6-4082-82D8-4AFE0240B443}" type="pres">
      <dgm:prSet presAssocID="{5D81D719-E82E-4750-9F53-C6F61B9B6DAC}" presName="ConnectLineEnd1" presStyleLbl="lnNode1" presStyleIdx="3" presStyleCnt="5"/>
      <dgm:spPr>
        <a:noFill/>
        <a:ln>
          <a:noFill/>
        </a:ln>
      </dgm:spPr>
    </dgm:pt>
    <dgm:pt modelId="{49188164-B704-4CA6-925B-E21DE407A535}" type="pres">
      <dgm:prSet presAssocID="{5D81D719-E82E-4750-9F53-C6F61B9B6DAC}" presName="EmptyPane1" presStyleCnt="0"/>
      <dgm:spPr/>
    </dgm:pt>
    <dgm:pt modelId="{5736B3D4-44FF-448A-B2CA-1016184CCDB5}" type="pres">
      <dgm:prSet presAssocID="{65A96DCC-C0F6-48E5-87ED-058BF1E486AB}" presName="spaceBetweenRectangles1" presStyleCnt="0"/>
      <dgm:spPr/>
    </dgm:pt>
    <dgm:pt modelId="{35C1E006-625A-46C1-BDA2-BD5CCAC3C9FE}" type="pres">
      <dgm:prSet presAssocID="{61DEE219-5F1D-47B1-A6AF-B5F1894D50B3}" presName="composite1" presStyleCnt="0"/>
      <dgm:spPr/>
    </dgm:pt>
    <dgm:pt modelId="{9B9E3039-3F09-497A-BFE8-CFBF0E0BD0C3}" type="pres">
      <dgm:prSet presAssocID="{61DEE219-5F1D-47B1-A6AF-B5F1894D50B3}" presName="parent1" presStyleLbl="alignNode1" presStyleIdx="4" presStyleCnt="5">
        <dgm:presLayoutVars>
          <dgm:chMax val="1"/>
          <dgm:chPref val="1"/>
          <dgm:bulletEnabled val="1"/>
        </dgm:presLayoutVars>
      </dgm:prSet>
      <dgm:spPr/>
    </dgm:pt>
    <dgm:pt modelId="{7A08F6BE-3C40-44C0-833E-AC9FDCB52097}" type="pres">
      <dgm:prSet presAssocID="{61DEE219-5F1D-47B1-A6AF-B5F1894D50B3}" presName="Childtext1" presStyleLbl="revTx" presStyleIdx="4" presStyleCnt="5">
        <dgm:presLayoutVars>
          <dgm:bulletEnabled val="1"/>
        </dgm:presLayoutVars>
      </dgm:prSet>
      <dgm:spPr/>
    </dgm:pt>
    <dgm:pt modelId="{561BD3A5-BBDC-4502-BC45-D03CD0B9A155}" type="pres">
      <dgm:prSet presAssocID="{61DEE219-5F1D-47B1-A6AF-B5F1894D50B3}" presName="ConnectLine1" presStyleLbl="sibTrans1D1" presStyleIdx="4" presStyleCnt="5"/>
      <dgm:spPr>
        <a:noFill/>
        <a:ln w="6350" cap="flat" cmpd="sng" algn="ctr">
          <a:noFill/>
          <a:prstDash val="dash"/>
          <a:miter lim="800000"/>
        </a:ln>
        <a:effectLst/>
      </dgm:spPr>
    </dgm:pt>
    <dgm:pt modelId="{FE71AD8A-D0FB-4899-A73C-1341943B3C24}" type="pres">
      <dgm:prSet presAssocID="{61DEE219-5F1D-47B1-A6AF-B5F1894D50B3}" presName="ConnectLineEnd1" presStyleLbl="lnNode1" presStyleIdx="4" presStyleCnt="5"/>
      <dgm:spPr>
        <a:noFill/>
        <a:ln>
          <a:noFill/>
        </a:ln>
      </dgm:spPr>
    </dgm:pt>
    <dgm:pt modelId="{8DBB94D7-A43B-41B0-A445-0F89CF6E88BF}" type="pres">
      <dgm:prSet presAssocID="{61DEE219-5F1D-47B1-A6AF-B5F1894D50B3}" presName="EmptyPane1" presStyleCnt="0"/>
      <dgm:spPr/>
    </dgm:pt>
  </dgm:ptLst>
  <dgm:cxnLst>
    <dgm:cxn modelId="{0943B00B-58A1-4FF5-9E44-5C479145B02B}" type="presOf" srcId="{87BF7896-20EA-4E8F-B6F4-A34EC5C9CB50}" destId="{9D82041D-873A-4600-A9C7-C0A0ADFB138B}"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7C186F20-4CC0-436D-AFD3-11D4C3AF1321}" srcId="{E5B2E815-0D19-41DC-B01B-4D608769620A}" destId="{61DEE219-5F1D-47B1-A6AF-B5F1894D50B3}" srcOrd="4" destOrd="0" parTransId="{B4324ADB-01CF-4908-80BD-7BEC42B34E14}" sibTransId="{B5E6932B-5A66-49E2-BDA0-2A07F300D5B8}"/>
    <dgm:cxn modelId="{32EF2862-2950-4DF8-BEA8-CD19460CCA31}" srcId="{E5B2E815-0D19-41DC-B01B-4D608769620A}" destId="{E4033A39-DCC4-4038-9562-AEDDBBB37A99}" srcOrd="1" destOrd="0" parTransId="{048EEAE6-78BA-4B00-B7BB-9C22DBB1E8F4}" sibTransId="{80AB0E5B-0C58-465D-A545-5B21133D2849}"/>
    <dgm:cxn modelId="{C76BD97D-F8EE-4181-9620-6794FA1939B2}" type="presOf" srcId="{5D81D719-E82E-4750-9F53-C6F61B9B6DAC}" destId="{B837CD79-A6ED-4CBB-B8E5-A40E2F25C7A5}" srcOrd="0" destOrd="0" presId="urn:microsoft.com/office/officeart/2016/7/layout/RoundedRectangleTimeline"/>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CAF19795-26FD-4CD9-8E3B-7E7899F5E3D0}" type="presOf" srcId="{4259F840-24E7-476F-9F30-482E46395856}" destId="{E088D226-49D7-4C30-90DC-CA1755D98829}" srcOrd="0" destOrd="0" presId="urn:microsoft.com/office/officeart/2016/7/layout/RoundedRectangleTimeline"/>
    <dgm:cxn modelId="{2EE15BA0-030E-4DA2-B88E-25A937CE0A87}" srcId="{E5B2E815-0D19-41DC-B01B-4D608769620A}" destId="{5D81D719-E82E-4750-9F53-C6F61B9B6DAC}" srcOrd="3" destOrd="0" parTransId="{95FCE9EC-CE38-4C95-829D-C1E4847AC14F}" sibTransId="{65A96DCC-C0F6-48E5-87ED-058BF1E486AB}"/>
    <dgm:cxn modelId="{AC2FC1A2-CF44-4033-8AAE-31C98C976AAD}" type="presOf" srcId="{E4033A39-DCC4-4038-9562-AEDDBBB37A99}" destId="{539615E2-3277-4D8E-8484-FF5088C8BF01}" srcOrd="0" destOrd="0" presId="urn:microsoft.com/office/officeart/2016/7/layout/RoundedRectangleTimeline"/>
    <dgm:cxn modelId="{E8870DB6-13DE-4A30-80B1-700750648D13}" type="presOf" srcId="{61DEE219-5F1D-47B1-A6AF-B5F1894D50B3}" destId="{9B9E3039-3F09-497A-BFE8-CFBF0E0BD0C3}" srcOrd="0" destOrd="0" presId="urn:microsoft.com/office/officeart/2016/7/layout/RoundedRectangleTimeline"/>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 modelId="{C700EC08-356F-4ACF-B35D-7E70F49F903A}" type="presParOf" srcId="{196C9F68-3606-4282-A4C6-4485F1280B5F}" destId="{F3781CCB-5494-4C23-A704-2AC5A97CBB0D}" srcOrd="5" destOrd="0" presId="urn:microsoft.com/office/officeart/2016/7/layout/RoundedRectangleTimeline"/>
    <dgm:cxn modelId="{7B435C3E-F7E8-4B88-9EFB-CB64932F7112}" type="presParOf" srcId="{196C9F68-3606-4282-A4C6-4485F1280B5F}" destId="{0F7873E6-93E6-4FA1-8199-91525EACFC1B}" srcOrd="6" destOrd="0" presId="urn:microsoft.com/office/officeart/2016/7/layout/RoundedRectangleTimeline"/>
    <dgm:cxn modelId="{691E02C1-CBC7-4877-85DB-71ED03FBB50F}" type="presParOf" srcId="{0F7873E6-93E6-4FA1-8199-91525EACFC1B}" destId="{B837CD79-A6ED-4CBB-B8E5-A40E2F25C7A5}" srcOrd="0" destOrd="0" presId="urn:microsoft.com/office/officeart/2016/7/layout/RoundedRectangleTimeline"/>
    <dgm:cxn modelId="{696BC3F3-1CD9-4562-93EE-BE84BCB0EE01}" type="presParOf" srcId="{0F7873E6-93E6-4FA1-8199-91525EACFC1B}" destId="{481176DA-885A-4BEE-AC35-A7ACB387C136}" srcOrd="1" destOrd="0" presId="urn:microsoft.com/office/officeart/2016/7/layout/RoundedRectangleTimeline"/>
    <dgm:cxn modelId="{A0C44EE5-75C8-44DE-AA91-C66B9267C684}" type="presParOf" srcId="{0F7873E6-93E6-4FA1-8199-91525EACFC1B}" destId="{88489ECF-FC66-4C9E-AE9D-6C22832F5BE0}" srcOrd="2" destOrd="0" presId="urn:microsoft.com/office/officeart/2016/7/layout/RoundedRectangleTimeline"/>
    <dgm:cxn modelId="{0A8CD443-B31F-4B66-9F0C-EC8F1D9EA5A9}" type="presParOf" srcId="{0F7873E6-93E6-4FA1-8199-91525EACFC1B}" destId="{F6E3012F-9BD6-4082-82D8-4AFE0240B443}" srcOrd="3" destOrd="0" presId="urn:microsoft.com/office/officeart/2016/7/layout/RoundedRectangleTimeline"/>
    <dgm:cxn modelId="{284452D2-FCBE-41F1-9E9B-976E8A8A767E}" type="presParOf" srcId="{0F7873E6-93E6-4FA1-8199-91525EACFC1B}" destId="{49188164-B704-4CA6-925B-E21DE407A535}" srcOrd="4" destOrd="0" presId="urn:microsoft.com/office/officeart/2016/7/layout/RoundedRectangleTimeline"/>
    <dgm:cxn modelId="{86575012-AB27-4B21-B598-F2E81F85AF96}" type="presParOf" srcId="{196C9F68-3606-4282-A4C6-4485F1280B5F}" destId="{5736B3D4-44FF-448A-B2CA-1016184CCDB5}" srcOrd="7" destOrd="0" presId="urn:microsoft.com/office/officeart/2016/7/layout/RoundedRectangleTimeline"/>
    <dgm:cxn modelId="{E5C62C68-8012-489B-8765-BB01655DBECE}" type="presParOf" srcId="{196C9F68-3606-4282-A4C6-4485F1280B5F}" destId="{35C1E006-625A-46C1-BDA2-BD5CCAC3C9FE}" srcOrd="8" destOrd="0" presId="urn:microsoft.com/office/officeart/2016/7/layout/RoundedRectangleTimeline"/>
    <dgm:cxn modelId="{13653170-F7AB-4EAA-9BC8-6A5CE81E33CE}" type="presParOf" srcId="{35C1E006-625A-46C1-BDA2-BD5CCAC3C9FE}" destId="{9B9E3039-3F09-497A-BFE8-CFBF0E0BD0C3}" srcOrd="0" destOrd="0" presId="urn:microsoft.com/office/officeart/2016/7/layout/RoundedRectangleTimeline"/>
    <dgm:cxn modelId="{223919B7-CA21-44A3-B6C6-E248C20D1B5D}" type="presParOf" srcId="{35C1E006-625A-46C1-BDA2-BD5CCAC3C9FE}" destId="{7A08F6BE-3C40-44C0-833E-AC9FDCB52097}" srcOrd="1" destOrd="0" presId="urn:microsoft.com/office/officeart/2016/7/layout/RoundedRectangleTimeline"/>
    <dgm:cxn modelId="{EDFE4170-59E2-4C2C-B655-69B5B03A3F63}" type="presParOf" srcId="{35C1E006-625A-46C1-BDA2-BD5CCAC3C9FE}" destId="{561BD3A5-BBDC-4502-BC45-D03CD0B9A155}" srcOrd="2" destOrd="0" presId="urn:microsoft.com/office/officeart/2016/7/layout/RoundedRectangleTimeline"/>
    <dgm:cxn modelId="{1D1B2D82-C580-43FD-8A40-8B96585BE538}" type="presParOf" srcId="{35C1E006-625A-46C1-BDA2-BD5CCAC3C9FE}" destId="{FE71AD8A-D0FB-4899-A73C-1341943B3C24}" srcOrd="3" destOrd="0" presId="urn:microsoft.com/office/officeart/2016/7/layout/RoundedRectangleTimeline"/>
    <dgm:cxn modelId="{E739E421-0271-4D96-851A-1031789114F4}" type="presParOf" srcId="{35C1E006-625A-46C1-BDA2-BD5CCAC3C9FE}" destId="{8DBB94D7-A43B-41B0-A445-0F89CF6E88BF}"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1" csCatId="colorful" phldr="1"/>
      <dgm:spPr/>
      <dgm:t>
        <a:bodyPr rtlCol="0"/>
        <a:lstStyle/>
        <a:p>
          <a:pPr rtl="0"/>
          <a:endParaRPr lang="en-GB"/>
        </a:p>
      </dgm:t>
    </dgm:pt>
    <dgm:pt modelId="{4259F840-24E7-476F-9F30-482E46395856}">
      <dgm:prSet phldrT="[Text]" custT="1"/>
      <dgm:spPr/>
      <dgm:t>
        <a:bodyPr rtlCol="0"/>
        <a:lstStyle/>
        <a:p>
          <a:pPr rtl="0"/>
          <a:r>
            <a:rPr lang="en-GB" sz="1300" b="1"/>
            <a:t>Nisan 13 and before</a:t>
          </a:r>
        </a:p>
      </dgm:t>
    </dgm:pt>
    <dgm:pt modelId="{FCE8068D-7E50-4749-A8D0-ADEDAC5637B3}" type="parTrans" cxnId="{42EE41D1-3C16-4937-BB38-B076896C09A0}">
      <dgm:prSet/>
      <dgm:spPr/>
      <dgm:t>
        <a:bodyPr rtlCol="0"/>
        <a:lstStyle/>
        <a:p>
          <a:pPr rtl="0"/>
          <a:endParaRPr lang="en-GB" sz="1300"/>
        </a:p>
      </dgm:t>
    </dgm:pt>
    <dgm:pt modelId="{DCC444A4-F20A-48F5-A61E-47BFFF185A57}" type="sibTrans" cxnId="{42EE41D1-3C16-4937-BB38-B076896C09A0}">
      <dgm:prSet/>
      <dgm:spPr/>
      <dgm:t>
        <a:bodyPr rtlCol="0"/>
        <a:lstStyle/>
        <a:p>
          <a:pPr rtl="0"/>
          <a:endParaRPr lang="en-GB" sz="1300"/>
        </a:p>
      </dgm:t>
    </dgm:pt>
    <dgm:pt modelId="{B54C8F6C-BE1E-4EAB-B7A0-48DE01FFAA36}">
      <dgm:prSet phldrT="[Text]" custT="1"/>
      <dgm:spPr/>
      <dgm:t>
        <a:bodyPr rtlCol="0"/>
        <a:lstStyle/>
        <a:p>
          <a:pPr rtl="0"/>
          <a:r>
            <a:rPr lang="en-GB" sz="1300" b="0" i="0" u="none"/>
            <a:t>Exodus 12:15,19</a:t>
          </a:r>
          <a:endParaRPr lang="en-GB" sz="1300"/>
        </a:p>
      </dgm:t>
    </dgm:pt>
    <dgm:pt modelId="{8DE7CD45-B7C0-432E-B819-6A7D97E31315}" type="parTrans" cxnId="{770CA1CC-3DDD-451E-AE83-A71CA570260C}">
      <dgm:prSet/>
      <dgm:spPr/>
      <dgm:t>
        <a:bodyPr rtlCol="0"/>
        <a:lstStyle/>
        <a:p>
          <a:pPr rtl="0"/>
          <a:endParaRPr lang="en-GB" sz="1300"/>
        </a:p>
      </dgm:t>
    </dgm:pt>
    <dgm:pt modelId="{C33B8BEF-A818-4A2F-A99A-E2B29895E184}" type="sibTrans" cxnId="{770CA1CC-3DDD-451E-AE83-A71CA570260C}">
      <dgm:prSet/>
      <dgm:spPr/>
      <dgm:t>
        <a:bodyPr rtlCol="0"/>
        <a:lstStyle/>
        <a:p>
          <a:pPr rtl="0"/>
          <a:endParaRPr lang="en-GB" sz="1300"/>
        </a:p>
      </dgm:t>
    </dgm:pt>
    <dgm:pt modelId="{E4033A39-DCC4-4038-9562-AEDDBBB37A99}">
      <dgm:prSet phldrT="[Text]" custT="1"/>
      <dgm:spPr>
        <a:noFill/>
        <a:ln>
          <a:noFill/>
        </a:ln>
      </dgm:spPr>
      <dgm:t>
        <a:bodyPr rtlCol="0"/>
        <a:lstStyle/>
        <a:p>
          <a:pPr rtl="0"/>
          <a:r>
            <a:rPr lang="en-GB" sz="1300" b="1">
              <a:noFill/>
            </a:rPr>
            <a:t>Nisan 14</a:t>
          </a:r>
        </a:p>
      </dgm:t>
    </dgm:pt>
    <dgm:pt modelId="{048EEAE6-78BA-4B00-B7BB-9C22DBB1E8F4}" type="parTrans" cxnId="{32EF2862-2950-4DF8-BEA8-CD19460CCA31}">
      <dgm:prSet/>
      <dgm:spPr/>
      <dgm:t>
        <a:bodyPr rtlCol="0"/>
        <a:lstStyle/>
        <a:p>
          <a:pPr rtl="0"/>
          <a:endParaRPr lang="en-GB" sz="1300"/>
        </a:p>
      </dgm:t>
    </dgm:pt>
    <dgm:pt modelId="{80AB0E5B-0C58-465D-A545-5B21133D2849}" type="sibTrans" cxnId="{32EF2862-2950-4DF8-BEA8-CD19460CCA31}">
      <dgm:prSet/>
      <dgm:spPr/>
      <dgm:t>
        <a:bodyPr rtlCol="0"/>
        <a:lstStyle/>
        <a:p>
          <a:pPr rtl="0"/>
          <a:endParaRPr lang="en-GB" sz="1300"/>
        </a:p>
      </dgm:t>
    </dgm:pt>
    <dgm:pt modelId="{87BF7896-20EA-4E8F-B6F4-A34EC5C9CB50}">
      <dgm:prSet phldrT="[Text]" custT="1"/>
      <dgm:spPr>
        <a:solidFill>
          <a:schemeClr val="accent4"/>
        </a:solidFill>
        <a:ln>
          <a:solidFill>
            <a:schemeClr val="accent3"/>
          </a:solidFill>
        </a:ln>
      </dgm:spPr>
      <dgm:t>
        <a:bodyPr rtlCol="0"/>
        <a:lstStyle/>
        <a:p>
          <a:pPr rtl="0"/>
          <a:r>
            <a:rPr lang="en-GB" sz="1300" b="1"/>
            <a:t>Nisan 14</a:t>
          </a:r>
        </a:p>
      </dgm:t>
    </dgm:pt>
    <dgm:pt modelId="{05E47BA5-F724-4AEE-9B5B-401F18E028E6}" type="parTrans" cxnId="{92330C11-C197-4512-BDA4-8D8A69AF7D1C}">
      <dgm:prSet/>
      <dgm:spPr/>
      <dgm:t>
        <a:bodyPr rtlCol="0"/>
        <a:lstStyle/>
        <a:p>
          <a:pPr rtl="0"/>
          <a:endParaRPr lang="en-GB" sz="1300"/>
        </a:p>
      </dgm:t>
    </dgm:pt>
    <dgm:pt modelId="{D63CE73E-35DE-48C3-8753-7648BC953C0D}" type="sibTrans" cxnId="{92330C11-C197-4512-BDA4-8D8A69AF7D1C}">
      <dgm:prSet/>
      <dgm:spPr/>
      <dgm:t>
        <a:bodyPr rtlCol="0"/>
        <a:lstStyle/>
        <a:p>
          <a:pPr rtl="0"/>
          <a:endParaRPr lang="en-GB" sz="1300"/>
        </a:p>
      </dgm:t>
    </dgm:pt>
    <dgm:pt modelId="{5D81D719-E82E-4750-9F53-C6F61B9B6DAC}">
      <dgm:prSet phldrT="[Text]" custT="1"/>
      <dgm:spPr>
        <a:solidFill>
          <a:schemeClr val="accent5"/>
        </a:solidFill>
        <a:ln>
          <a:solidFill>
            <a:schemeClr val="accent6">
              <a:lumMod val="50000"/>
            </a:schemeClr>
          </a:solidFill>
        </a:ln>
      </dgm:spPr>
      <dgm:t>
        <a:bodyPr rtlCol="0"/>
        <a:lstStyle/>
        <a:p>
          <a:pPr rtl="0"/>
          <a:r>
            <a:rPr lang="en-GB" sz="1300" b="1"/>
            <a:t>Nisan 14-15</a:t>
          </a:r>
        </a:p>
      </dgm:t>
    </dgm:pt>
    <dgm:pt modelId="{95FCE9EC-CE38-4C95-829D-C1E4847AC14F}" type="parTrans" cxnId="{2EE15BA0-030E-4DA2-B88E-25A937CE0A87}">
      <dgm:prSet/>
      <dgm:spPr/>
      <dgm:t>
        <a:bodyPr rtlCol="0"/>
        <a:lstStyle/>
        <a:p>
          <a:pPr rtl="0"/>
          <a:endParaRPr lang="en-GB" sz="1300"/>
        </a:p>
      </dgm:t>
    </dgm:pt>
    <dgm:pt modelId="{65A96DCC-C0F6-48E5-87ED-058BF1E486AB}" type="sibTrans" cxnId="{2EE15BA0-030E-4DA2-B88E-25A937CE0A87}">
      <dgm:prSet/>
      <dgm:spPr/>
      <dgm:t>
        <a:bodyPr rtlCol="0"/>
        <a:lstStyle/>
        <a:p>
          <a:pPr rtl="0"/>
          <a:endParaRPr lang="en-GB" sz="1300"/>
        </a:p>
      </dgm:t>
    </dgm:pt>
    <dgm:pt modelId="{BA343512-83C6-44E8-8F77-494E325B1F93}">
      <dgm:prSet phldrT="[Text]" custT="1"/>
      <dgm:spPr/>
      <dgm:t>
        <a:bodyPr rtlCol="0"/>
        <a:lstStyle/>
        <a:p>
          <a:pPr rtl="0"/>
          <a:r>
            <a:rPr lang="en-GB" sz="1300" b="0" i="0" u="none"/>
            <a:t>Exodus 12:6-11, 12:22, </a:t>
          </a:r>
          <a:r>
            <a:rPr lang="en-GB" sz="1300"/>
            <a:t>Numbers 9:12</a:t>
          </a:r>
          <a:br>
            <a:rPr lang="en-GB" sz="1300"/>
          </a:br>
          <a:r>
            <a:rPr lang="en-GB" sz="1300" b="0" i="0" u="none"/>
            <a:t>Lambs killed and eaten</a:t>
          </a:r>
          <a:br>
            <a:rPr lang="en-GB" sz="1300" b="0" i="0" u="none"/>
          </a:br>
          <a:r>
            <a:rPr lang="en-GB" sz="1300" b="0" i="0" u="none"/>
            <a:t>Blood on doorposts. Being Ready</a:t>
          </a:r>
          <a:endParaRPr lang="en-GB" sz="1300"/>
        </a:p>
      </dgm:t>
    </dgm:pt>
    <dgm:pt modelId="{5EDBB0B3-DF21-4527-BB63-E009C4DF6A1B}" type="parTrans" cxnId="{5B74FB90-4EF6-4719-A11A-6A02C0527C68}">
      <dgm:prSet/>
      <dgm:spPr/>
      <dgm:t>
        <a:bodyPr rtlCol="0"/>
        <a:lstStyle/>
        <a:p>
          <a:pPr rtl="0"/>
          <a:endParaRPr lang="en-GB" sz="1300"/>
        </a:p>
      </dgm:t>
    </dgm:pt>
    <dgm:pt modelId="{CA7E5D36-C37E-4E61-93CC-6911F09E27EB}" type="sibTrans" cxnId="{5B74FB90-4EF6-4719-A11A-6A02C0527C68}">
      <dgm:prSet/>
      <dgm:spPr/>
      <dgm:t>
        <a:bodyPr rtlCol="0"/>
        <a:lstStyle/>
        <a:p>
          <a:pPr rtl="0"/>
          <a:endParaRPr lang="en-GB" sz="1300"/>
        </a:p>
      </dgm:t>
    </dgm:pt>
    <dgm:pt modelId="{6F8E8BD2-E178-4E9C-982A-D81EDA933A21}">
      <dgm:prSet phldrT="[Text]" custT="1"/>
      <dgm:spPr/>
      <dgm:t>
        <a:bodyPr rtlCol="0"/>
        <a:lstStyle/>
        <a:p>
          <a:pPr rtl="0"/>
          <a:r>
            <a:rPr lang="en-GB" sz="1300" b="0" i="0" u="none"/>
            <a:t>Exodus 12:15-20, Leviticus 23:6-8</a:t>
          </a:r>
          <a:br>
            <a:rPr lang="en-GB" sz="1300" b="0" i="0" u="none"/>
          </a:br>
          <a:r>
            <a:rPr lang="en-GB" sz="1300" b="0" i="0" u="none"/>
            <a:t>Exodus begins, Feast of First fruit</a:t>
          </a:r>
          <a:br>
            <a:rPr lang="en-GB" sz="1300" b="0" i="0" u="none"/>
          </a:br>
          <a:r>
            <a:rPr lang="en-GB" sz="1300" b="0" i="0" u="none"/>
            <a:t>Festival of Unleavened Bread</a:t>
          </a:r>
          <a:endParaRPr lang="en-GB" sz="1300"/>
        </a:p>
      </dgm:t>
    </dgm:pt>
    <dgm:pt modelId="{72092222-7378-4CFE-BD2B-C1CEAB55D821}" type="parTrans" cxnId="{A5C380C4-3C44-4D3F-AD58-F2DA68595262}">
      <dgm:prSet/>
      <dgm:spPr/>
      <dgm:t>
        <a:bodyPr rtlCol="0"/>
        <a:lstStyle/>
        <a:p>
          <a:pPr rtl="0"/>
          <a:endParaRPr lang="en-GB" sz="1300"/>
        </a:p>
      </dgm:t>
    </dgm:pt>
    <dgm:pt modelId="{B8EA9A5E-B2A4-4B54-B11C-E1636FB8C355}" type="sibTrans" cxnId="{A5C380C4-3C44-4D3F-AD58-F2DA68595262}">
      <dgm:prSet/>
      <dgm:spPr/>
      <dgm:t>
        <a:bodyPr rtlCol="0"/>
        <a:lstStyle/>
        <a:p>
          <a:pPr rtl="0"/>
          <a:endParaRPr lang="en-GB" sz="1300"/>
        </a:p>
      </dgm:t>
    </dgm:pt>
    <dgm:pt modelId="{61DEE219-5F1D-47B1-A6AF-B5F1894D50B3}">
      <dgm:prSet phldrT="[Text]" custT="1"/>
      <dgm:spPr>
        <a:solidFill>
          <a:schemeClr val="accent6"/>
        </a:solidFill>
        <a:ln>
          <a:solidFill>
            <a:schemeClr val="accent6">
              <a:lumMod val="75000"/>
            </a:schemeClr>
          </a:solidFill>
        </a:ln>
      </dgm:spPr>
      <dgm:t>
        <a:bodyPr rtlCol="0"/>
        <a:lstStyle/>
        <a:p>
          <a:pPr rtl="0"/>
          <a:r>
            <a:rPr lang="en-GB" sz="1300" b="1"/>
            <a:t>Nisan 15-21</a:t>
          </a:r>
        </a:p>
      </dgm:t>
    </dgm:pt>
    <dgm:pt modelId="{B4324ADB-01CF-4908-80BD-7BEC42B34E14}" type="parTrans" cxnId="{7C186F20-4CC0-436D-AFD3-11D4C3AF1321}">
      <dgm:prSet/>
      <dgm:spPr/>
      <dgm:t>
        <a:bodyPr rtlCol="0"/>
        <a:lstStyle/>
        <a:p>
          <a:pPr rtl="0"/>
          <a:endParaRPr lang="en-GB" sz="1300"/>
        </a:p>
      </dgm:t>
    </dgm:pt>
    <dgm:pt modelId="{B5E6932B-5A66-49E2-BDA0-2A07F300D5B8}" type="sibTrans" cxnId="{7C186F20-4CC0-436D-AFD3-11D4C3AF1321}">
      <dgm:prSet/>
      <dgm:spPr/>
      <dgm:t>
        <a:bodyPr rtlCol="0"/>
        <a:lstStyle/>
        <a:p>
          <a:pPr rtl="0"/>
          <a:endParaRPr lang="en-GB" sz="1300"/>
        </a:p>
      </dgm:t>
    </dgm:pt>
    <dgm:pt modelId="{DEDD00AA-FC0A-48E9-A5EC-D56BB94FA754}">
      <dgm:prSet phldrT="[Text]" custT="1"/>
      <dgm:spPr/>
      <dgm:t>
        <a:bodyPr rtlCol="0"/>
        <a:lstStyle/>
        <a:p>
          <a:pPr rtl="0"/>
          <a:r>
            <a:rPr lang="en-GB" sz="1300" b="0" i="0" u="none"/>
            <a:t>Exodus 12:12-14, 23</a:t>
          </a:r>
          <a:br>
            <a:rPr lang="en-GB" sz="1300" b="0" i="0" u="none"/>
          </a:br>
          <a:r>
            <a:rPr lang="en-GB" sz="1300" b="0" i="0" u="none"/>
            <a:t>Destroyer strikes firstborn</a:t>
          </a:r>
          <a:br>
            <a:rPr lang="en-GB" sz="1300" b="0" i="0" u="none"/>
          </a:br>
          <a:r>
            <a:rPr lang="en-GB" sz="1300" b="0" i="0" u="none"/>
            <a:t>Passes over the “chosen”</a:t>
          </a:r>
          <a:endParaRPr lang="en-GB" sz="1300"/>
        </a:p>
      </dgm:t>
    </dgm:pt>
    <dgm:pt modelId="{0B43A8C4-D28F-423F-86A5-B9D0EA776F47}" type="parTrans" cxnId="{58CD2097-33BC-4663-9A81-68394301658E}">
      <dgm:prSet/>
      <dgm:spPr/>
      <dgm:t>
        <a:bodyPr rtlCol="0"/>
        <a:lstStyle/>
        <a:p>
          <a:pPr rtl="0"/>
          <a:endParaRPr lang="en-GB" sz="1300"/>
        </a:p>
      </dgm:t>
    </dgm:pt>
    <dgm:pt modelId="{97FA605A-D342-4896-BBAD-99E806DFB0CF}" type="sibTrans" cxnId="{58CD2097-33BC-4663-9A81-68394301658E}">
      <dgm:prSet/>
      <dgm:spPr/>
      <dgm:t>
        <a:bodyPr rtlCol="0"/>
        <a:lstStyle/>
        <a:p>
          <a:pPr rtl="0"/>
          <a:endParaRPr lang="en-GB" sz="1300"/>
        </a:p>
      </dgm:t>
    </dgm:pt>
    <dgm:pt modelId="{8C312808-9633-475D-B58F-F1EA19603920}">
      <dgm:prSet custT="1"/>
      <dgm:spPr/>
      <dgm:t>
        <a:bodyPr/>
        <a:lstStyle/>
        <a:p>
          <a:pPr rtl="0"/>
          <a:r>
            <a:rPr lang="en-GB" sz="1300" b="0" i="0" u="none"/>
            <a:t>Deuteronomy 16:4</a:t>
          </a:r>
        </a:p>
        <a:p>
          <a:pPr rtl="0"/>
          <a:r>
            <a:rPr lang="en-GB" sz="1300" b="0" i="0" u="none"/>
            <a:t>Removal of leaven</a:t>
          </a:r>
        </a:p>
      </dgm:t>
    </dgm:pt>
    <dgm:pt modelId="{6F145923-F5EB-4646-A67E-AF7D55971588}" type="parTrans" cxnId="{22FB1176-EEC9-4207-97D6-81B45F75DA93}">
      <dgm:prSet/>
      <dgm:spPr/>
      <dgm:t>
        <a:bodyPr/>
        <a:lstStyle/>
        <a:p>
          <a:endParaRPr lang="en-GB"/>
        </a:p>
      </dgm:t>
    </dgm:pt>
    <dgm:pt modelId="{50626FC5-AE8F-42D3-9232-FC9A690BCE90}" type="sibTrans" cxnId="{22FB1176-EEC9-4207-97D6-81B45F75DA93}">
      <dgm:prSet/>
      <dgm:spPr/>
      <dgm:t>
        <a:bodyPr/>
        <a:lstStyle/>
        <a:p>
          <a:endParaRPr lang="en-GB"/>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noFill/>
          <a:prstDash val="dash"/>
          <a:miter lim="800000"/>
        </a:ln>
        <a:effectLst/>
      </dgm:spPr>
    </dgm:pt>
    <dgm:pt modelId="{4797FB61-2602-4A58-81E6-6F133DB1E419}" type="pres">
      <dgm:prSet presAssocID="{E4033A39-DCC4-4038-9562-AEDDBBB37A99}" presName="ConnectLineEnd1" presStyleLbl="lnNode1" presStyleIdx="1" presStyleCnt="5"/>
      <dgm:spPr>
        <a:noFill/>
        <a:ln>
          <a:noFill/>
        </a:ln>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4">
              <a:hueOff val="0"/>
              <a:satOff val="0"/>
              <a:lumOff val="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F3781CCB-5494-4C23-A704-2AC5A97CBB0D}" type="pres">
      <dgm:prSet presAssocID="{D63CE73E-35DE-48C3-8753-7648BC953C0D}" presName="spaceBetweenRectangles1" presStyleCnt="0"/>
      <dgm:spPr/>
    </dgm:pt>
    <dgm:pt modelId="{0F7873E6-93E6-4FA1-8199-91525EACFC1B}" type="pres">
      <dgm:prSet presAssocID="{5D81D719-E82E-4750-9F53-C6F61B9B6DAC}" presName="composite1" presStyleCnt="0"/>
      <dgm:spPr/>
    </dgm:pt>
    <dgm:pt modelId="{B837CD79-A6ED-4CBB-B8E5-A40E2F25C7A5}" type="pres">
      <dgm:prSet presAssocID="{5D81D719-E82E-4750-9F53-C6F61B9B6DAC}" presName="parent1" presStyleLbl="alignNode1" presStyleIdx="3" presStyleCnt="5">
        <dgm:presLayoutVars>
          <dgm:chMax val="1"/>
          <dgm:chPref val="1"/>
          <dgm:bulletEnabled val="1"/>
        </dgm:presLayoutVars>
      </dgm:prSet>
      <dgm:spPr/>
    </dgm:pt>
    <dgm:pt modelId="{481176DA-885A-4BEE-AC35-A7ACB387C136}" type="pres">
      <dgm:prSet presAssocID="{5D81D719-E82E-4750-9F53-C6F61B9B6DAC}" presName="Childtext1" presStyleLbl="revTx" presStyleIdx="3" presStyleCnt="5">
        <dgm:presLayoutVars>
          <dgm:bulletEnabled val="1"/>
        </dgm:presLayoutVars>
      </dgm:prSet>
      <dgm:spPr/>
    </dgm:pt>
    <dgm:pt modelId="{88489ECF-FC66-4C9E-AE9D-6C22832F5BE0}" type="pres">
      <dgm:prSet presAssocID="{5D81D719-E82E-4750-9F53-C6F61B9B6DAC}" presName="ConnectLine1" presStyleLbl="sibTrans1D1" presStyleIdx="3" presStyleCnt="5"/>
      <dgm:spPr>
        <a:noFill/>
        <a:ln w="6350" cap="flat" cmpd="sng" algn="ctr">
          <a:solidFill>
            <a:schemeClr val="accent5">
              <a:hueOff val="0"/>
              <a:satOff val="0"/>
              <a:lumOff val="0"/>
              <a:alphaOff val="0"/>
            </a:schemeClr>
          </a:solidFill>
          <a:prstDash val="dash"/>
          <a:miter lim="800000"/>
        </a:ln>
        <a:effectLst/>
      </dgm:spPr>
    </dgm:pt>
    <dgm:pt modelId="{F6E3012F-9BD6-4082-82D8-4AFE0240B443}" type="pres">
      <dgm:prSet presAssocID="{5D81D719-E82E-4750-9F53-C6F61B9B6DAC}" presName="ConnectLineEnd1" presStyleLbl="lnNode1" presStyleIdx="3" presStyleCnt="5"/>
      <dgm:spPr/>
    </dgm:pt>
    <dgm:pt modelId="{49188164-B704-4CA6-925B-E21DE407A535}" type="pres">
      <dgm:prSet presAssocID="{5D81D719-E82E-4750-9F53-C6F61B9B6DAC}" presName="EmptyPane1" presStyleCnt="0"/>
      <dgm:spPr/>
    </dgm:pt>
    <dgm:pt modelId="{5736B3D4-44FF-448A-B2CA-1016184CCDB5}" type="pres">
      <dgm:prSet presAssocID="{65A96DCC-C0F6-48E5-87ED-058BF1E486AB}" presName="spaceBetweenRectangles1" presStyleCnt="0"/>
      <dgm:spPr/>
    </dgm:pt>
    <dgm:pt modelId="{35C1E006-625A-46C1-BDA2-BD5CCAC3C9FE}" type="pres">
      <dgm:prSet presAssocID="{61DEE219-5F1D-47B1-A6AF-B5F1894D50B3}" presName="composite1" presStyleCnt="0"/>
      <dgm:spPr/>
    </dgm:pt>
    <dgm:pt modelId="{9B9E3039-3F09-497A-BFE8-CFBF0E0BD0C3}" type="pres">
      <dgm:prSet presAssocID="{61DEE219-5F1D-47B1-A6AF-B5F1894D50B3}" presName="parent1" presStyleLbl="alignNode1" presStyleIdx="4" presStyleCnt="5">
        <dgm:presLayoutVars>
          <dgm:chMax val="1"/>
          <dgm:chPref val="1"/>
          <dgm:bulletEnabled val="1"/>
        </dgm:presLayoutVars>
      </dgm:prSet>
      <dgm:spPr/>
    </dgm:pt>
    <dgm:pt modelId="{7A08F6BE-3C40-44C0-833E-AC9FDCB52097}" type="pres">
      <dgm:prSet presAssocID="{61DEE219-5F1D-47B1-A6AF-B5F1894D50B3}" presName="Childtext1" presStyleLbl="revTx" presStyleIdx="4" presStyleCnt="5">
        <dgm:presLayoutVars>
          <dgm:bulletEnabled val="1"/>
        </dgm:presLayoutVars>
      </dgm:prSet>
      <dgm:spPr/>
    </dgm:pt>
    <dgm:pt modelId="{561BD3A5-BBDC-4502-BC45-D03CD0B9A155}" type="pres">
      <dgm:prSet presAssocID="{61DEE219-5F1D-47B1-A6AF-B5F1894D50B3}" presName="ConnectLine1" presStyleLbl="sibTrans1D1" presStyleIdx="4" presStyleCnt="5"/>
      <dgm:spPr>
        <a:noFill/>
        <a:ln w="6350" cap="flat" cmpd="sng" algn="ctr">
          <a:solidFill>
            <a:schemeClr val="accent6">
              <a:hueOff val="0"/>
              <a:satOff val="0"/>
              <a:lumOff val="0"/>
              <a:alphaOff val="0"/>
            </a:schemeClr>
          </a:solidFill>
          <a:prstDash val="dash"/>
          <a:miter lim="800000"/>
        </a:ln>
        <a:effectLst/>
      </dgm:spPr>
    </dgm:pt>
    <dgm:pt modelId="{FE71AD8A-D0FB-4899-A73C-1341943B3C24}" type="pres">
      <dgm:prSet presAssocID="{61DEE219-5F1D-47B1-A6AF-B5F1894D50B3}" presName="ConnectLineEnd1" presStyleLbl="lnNode1" presStyleIdx="4" presStyleCnt="5"/>
      <dgm:spPr/>
    </dgm:pt>
    <dgm:pt modelId="{8DBB94D7-A43B-41B0-A445-0F89CF6E88BF}" type="pres">
      <dgm:prSet presAssocID="{61DEE219-5F1D-47B1-A6AF-B5F1894D50B3}" presName="EmptyPane1" presStyleCnt="0"/>
      <dgm:spPr/>
    </dgm:pt>
  </dgm:ptLst>
  <dgm:cxnLst>
    <dgm:cxn modelId="{0943B00B-58A1-4FF5-9E44-5C479145B02B}" type="presOf" srcId="{87BF7896-20EA-4E8F-B6F4-A34EC5C9CB50}" destId="{9D82041D-873A-4600-A9C7-C0A0ADFB138B}"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934EC011-72E0-49DB-A89C-B40301139439}" type="presOf" srcId="{8C312808-9633-475D-B58F-F1EA19603920}" destId="{45A02F84-C6CB-43F5-AEE4-3EA66C2BD25F}" srcOrd="0" destOrd="1" presId="urn:microsoft.com/office/officeart/2016/7/layout/RoundedRectangleTimeline"/>
    <dgm:cxn modelId="{7C186F20-4CC0-436D-AFD3-11D4C3AF1321}" srcId="{E5B2E815-0D19-41DC-B01B-4D608769620A}" destId="{61DEE219-5F1D-47B1-A6AF-B5F1894D50B3}" srcOrd="4" destOrd="0" parTransId="{B4324ADB-01CF-4908-80BD-7BEC42B34E14}" sibTransId="{B5E6932B-5A66-49E2-BDA0-2A07F300D5B8}"/>
    <dgm:cxn modelId="{E0EEBF23-C02F-4C3A-B570-DCCCD5427328}" type="presOf" srcId="{6F8E8BD2-E178-4E9C-982A-D81EDA933A21}" destId="{7A08F6BE-3C40-44C0-833E-AC9FDCB52097}"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22FB1176-EEC9-4207-97D6-81B45F75DA93}" srcId="{4259F840-24E7-476F-9F30-482E46395856}" destId="{8C312808-9633-475D-B58F-F1EA19603920}" srcOrd="1" destOrd="0" parTransId="{6F145923-F5EB-4646-A67E-AF7D55971588}" sibTransId="{50626FC5-AE8F-42D3-9232-FC9A690BCE90}"/>
    <dgm:cxn modelId="{911C335A-50A7-428B-8A5D-B9DEBD99C320}" type="presOf" srcId="{BA343512-83C6-44E8-8F77-494E325B1F93}" destId="{80CDBBF8-C6B4-4166-87C1-DC9120CC7586}" srcOrd="0" destOrd="0" presId="urn:microsoft.com/office/officeart/2016/7/layout/RoundedRectangleTimeline"/>
    <dgm:cxn modelId="{C76BD97D-F8EE-4181-9620-6794FA1939B2}" type="presOf" srcId="{5D81D719-E82E-4750-9F53-C6F61B9B6DAC}" destId="{B837CD79-A6ED-4CBB-B8E5-A40E2F25C7A5}" srcOrd="0" destOrd="0" presId="urn:microsoft.com/office/officeart/2016/7/layout/RoundedRectangleTimeline"/>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5B74FB90-4EF6-4719-A11A-6A02C0527C68}" srcId="{87BF7896-20EA-4E8F-B6F4-A34EC5C9CB50}" destId="{BA343512-83C6-44E8-8F77-494E325B1F93}" srcOrd="0" destOrd="0" parTransId="{5EDBB0B3-DF21-4527-BB63-E009C4DF6A1B}" sibTransId="{CA7E5D36-C37E-4E61-93CC-6911F09E27EB}"/>
    <dgm:cxn modelId="{CAF19795-26FD-4CD9-8E3B-7E7899F5E3D0}" type="presOf" srcId="{4259F840-24E7-476F-9F30-482E46395856}" destId="{E088D226-49D7-4C30-90DC-CA1755D98829}" srcOrd="0" destOrd="0" presId="urn:microsoft.com/office/officeart/2016/7/layout/RoundedRectangleTimeline"/>
    <dgm:cxn modelId="{58CD2097-33BC-4663-9A81-68394301658E}" srcId="{5D81D719-E82E-4750-9F53-C6F61B9B6DAC}" destId="{DEDD00AA-FC0A-48E9-A5EC-D56BB94FA754}" srcOrd="0" destOrd="0" parTransId="{0B43A8C4-D28F-423F-86A5-B9D0EA776F47}" sibTransId="{97FA605A-D342-4896-BBAD-99E806DFB0CF}"/>
    <dgm:cxn modelId="{2EE15BA0-030E-4DA2-B88E-25A937CE0A87}" srcId="{E5B2E815-0D19-41DC-B01B-4D608769620A}" destId="{5D81D719-E82E-4750-9F53-C6F61B9B6DAC}" srcOrd="3" destOrd="0" parTransId="{95FCE9EC-CE38-4C95-829D-C1E4847AC14F}" sibTransId="{65A96DCC-C0F6-48E5-87ED-058BF1E486AB}"/>
    <dgm:cxn modelId="{AC2FC1A2-CF44-4033-8AAE-31C98C976AAD}" type="presOf" srcId="{E4033A39-DCC4-4038-9562-AEDDBBB37A99}" destId="{539615E2-3277-4D8E-8484-FF5088C8BF01}" srcOrd="0" destOrd="0" presId="urn:microsoft.com/office/officeart/2016/7/layout/RoundedRectangleTimeline"/>
    <dgm:cxn modelId="{E8870DB6-13DE-4A30-80B1-700750648D13}" type="presOf" srcId="{61DEE219-5F1D-47B1-A6AF-B5F1894D50B3}" destId="{9B9E3039-3F09-497A-BFE8-CFBF0E0BD0C3}" srcOrd="0" destOrd="0" presId="urn:microsoft.com/office/officeart/2016/7/layout/RoundedRectangleTimeline"/>
    <dgm:cxn modelId="{E9FDE7B7-9D8B-4517-B765-DD3A019C0E74}" type="presOf" srcId="{DEDD00AA-FC0A-48E9-A5EC-D56BB94FA754}" destId="{481176DA-885A-4BEE-AC35-A7ACB387C136}" srcOrd="0" destOrd="0" presId="urn:microsoft.com/office/officeart/2016/7/layout/RoundedRectangleTimeline"/>
    <dgm:cxn modelId="{A5C380C4-3C44-4D3F-AD58-F2DA68595262}" srcId="{61DEE219-5F1D-47B1-A6AF-B5F1894D50B3}" destId="{6F8E8BD2-E178-4E9C-982A-D81EDA933A21}" srcOrd="0" destOrd="0" parTransId="{72092222-7378-4CFE-BD2B-C1CEAB55D821}" sibTransId="{B8EA9A5E-B2A4-4B54-B11C-E1636FB8C355}"/>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 modelId="{C700EC08-356F-4ACF-B35D-7E70F49F903A}" type="presParOf" srcId="{196C9F68-3606-4282-A4C6-4485F1280B5F}" destId="{F3781CCB-5494-4C23-A704-2AC5A97CBB0D}" srcOrd="5" destOrd="0" presId="urn:microsoft.com/office/officeart/2016/7/layout/RoundedRectangleTimeline"/>
    <dgm:cxn modelId="{7B435C3E-F7E8-4B88-9EFB-CB64932F7112}" type="presParOf" srcId="{196C9F68-3606-4282-A4C6-4485F1280B5F}" destId="{0F7873E6-93E6-4FA1-8199-91525EACFC1B}" srcOrd="6" destOrd="0" presId="urn:microsoft.com/office/officeart/2016/7/layout/RoundedRectangleTimeline"/>
    <dgm:cxn modelId="{691E02C1-CBC7-4877-85DB-71ED03FBB50F}" type="presParOf" srcId="{0F7873E6-93E6-4FA1-8199-91525EACFC1B}" destId="{B837CD79-A6ED-4CBB-B8E5-A40E2F25C7A5}" srcOrd="0" destOrd="0" presId="urn:microsoft.com/office/officeart/2016/7/layout/RoundedRectangleTimeline"/>
    <dgm:cxn modelId="{696BC3F3-1CD9-4562-93EE-BE84BCB0EE01}" type="presParOf" srcId="{0F7873E6-93E6-4FA1-8199-91525EACFC1B}" destId="{481176DA-885A-4BEE-AC35-A7ACB387C136}" srcOrd="1" destOrd="0" presId="urn:microsoft.com/office/officeart/2016/7/layout/RoundedRectangleTimeline"/>
    <dgm:cxn modelId="{A0C44EE5-75C8-44DE-AA91-C66B9267C684}" type="presParOf" srcId="{0F7873E6-93E6-4FA1-8199-91525EACFC1B}" destId="{88489ECF-FC66-4C9E-AE9D-6C22832F5BE0}" srcOrd="2" destOrd="0" presId="urn:microsoft.com/office/officeart/2016/7/layout/RoundedRectangleTimeline"/>
    <dgm:cxn modelId="{0A8CD443-B31F-4B66-9F0C-EC8F1D9EA5A9}" type="presParOf" srcId="{0F7873E6-93E6-4FA1-8199-91525EACFC1B}" destId="{F6E3012F-9BD6-4082-82D8-4AFE0240B443}" srcOrd="3" destOrd="0" presId="urn:microsoft.com/office/officeart/2016/7/layout/RoundedRectangleTimeline"/>
    <dgm:cxn modelId="{284452D2-FCBE-41F1-9E9B-976E8A8A767E}" type="presParOf" srcId="{0F7873E6-93E6-4FA1-8199-91525EACFC1B}" destId="{49188164-B704-4CA6-925B-E21DE407A535}" srcOrd="4" destOrd="0" presId="urn:microsoft.com/office/officeart/2016/7/layout/RoundedRectangleTimeline"/>
    <dgm:cxn modelId="{86575012-AB27-4B21-B598-F2E81F85AF96}" type="presParOf" srcId="{196C9F68-3606-4282-A4C6-4485F1280B5F}" destId="{5736B3D4-44FF-448A-B2CA-1016184CCDB5}" srcOrd="7" destOrd="0" presId="urn:microsoft.com/office/officeart/2016/7/layout/RoundedRectangleTimeline"/>
    <dgm:cxn modelId="{E5C62C68-8012-489B-8765-BB01655DBECE}" type="presParOf" srcId="{196C9F68-3606-4282-A4C6-4485F1280B5F}" destId="{35C1E006-625A-46C1-BDA2-BD5CCAC3C9FE}" srcOrd="8" destOrd="0" presId="urn:microsoft.com/office/officeart/2016/7/layout/RoundedRectangleTimeline"/>
    <dgm:cxn modelId="{13653170-F7AB-4EAA-9BC8-6A5CE81E33CE}" type="presParOf" srcId="{35C1E006-625A-46C1-BDA2-BD5CCAC3C9FE}" destId="{9B9E3039-3F09-497A-BFE8-CFBF0E0BD0C3}" srcOrd="0" destOrd="0" presId="urn:microsoft.com/office/officeart/2016/7/layout/RoundedRectangleTimeline"/>
    <dgm:cxn modelId="{223919B7-CA21-44A3-B6C6-E248C20D1B5D}" type="presParOf" srcId="{35C1E006-625A-46C1-BDA2-BD5CCAC3C9FE}" destId="{7A08F6BE-3C40-44C0-833E-AC9FDCB52097}" srcOrd="1" destOrd="0" presId="urn:microsoft.com/office/officeart/2016/7/layout/RoundedRectangleTimeline"/>
    <dgm:cxn modelId="{EDFE4170-59E2-4C2C-B655-69B5B03A3F63}" type="presParOf" srcId="{35C1E006-625A-46C1-BDA2-BD5CCAC3C9FE}" destId="{561BD3A5-BBDC-4502-BC45-D03CD0B9A155}" srcOrd="2" destOrd="0" presId="urn:microsoft.com/office/officeart/2016/7/layout/RoundedRectangleTimeline"/>
    <dgm:cxn modelId="{1D1B2D82-C580-43FD-8A40-8B96585BE538}" type="presParOf" srcId="{35C1E006-625A-46C1-BDA2-BD5CCAC3C9FE}" destId="{FE71AD8A-D0FB-4899-A73C-1341943B3C24}" srcOrd="3" destOrd="0" presId="urn:microsoft.com/office/officeart/2016/7/layout/RoundedRectangleTimeline"/>
    <dgm:cxn modelId="{E739E421-0271-4D96-851A-1031789114F4}" type="presParOf" srcId="{35C1E006-625A-46C1-BDA2-BD5CCAC3C9FE}" destId="{8DBB94D7-A43B-41B0-A445-0F89CF6E88BF}"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1" csCatId="colorful" phldr="1"/>
      <dgm:spPr/>
      <dgm:t>
        <a:bodyPr rtlCol="0"/>
        <a:lstStyle/>
        <a:p>
          <a:pPr rtl="0"/>
          <a:endParaRPr lang="en-GB"/>
        </a:p>
      </dgm:t>
    </dgm:pt>
    <dgm:pt modelId="{4259F840-24E7-476F-9F30-482E46395856}">
      <dgm:prSet phldrT="[Text]" custT="1"/>
      <dgm:spPr/>
      <dgm:t>
        <a:bodyPr rtlCol="0"/>
        <a:lstStyle/>
        <a:p>
          <a:pPr rtl="0"/>
          <a:r>
            <a:rPr lang="en-GB" sz="1300" b="1"/>
            <a:t>Before last supper</a:t>
          </a:r>
        </a:p>
      </dgm:t>
    </dgm:pt>
    <dgm:pt modelId="{FCE8068D-7E50-4749-A8D0-ADEDAC5637B3}" type="parTrans" cxnId="{42EE41D1-3C16-4937-BB38-B076896C09A0}">
      <dgm:prSet/>
      <dgm:spPr/>
      <dgm:t>
        <a:bodyPr rtlCol="0"/>
        <a:lstStyle/>
        <a:p>
          <a:pPr rtl="0"/>
          <a:endParaRPr lang="en-GB" sz="1300"/>
        </a:p>
      </dgm:t>
    </dgm:pt>
    <dgm:pt modelId="{DCC444A4-F20A-48F5-A61E-47BFFF185A57}" type="sibTrans" cxnId="{42EE41D1-3C16-4937-BB38-B076896C09A0}">
      <dgm:prSet/>
      <dgm:spPr/>
      <dgm:t>
        <a:bodyPr rtlCol="0"/>
        <a:lstStyle/>
        <a:p>
          <a:pPr rtl="0"/>
          <a:endParaRPr lang="en-GB" sz="1300"/>
        </a:p>
      </dgm:t>
    </dgm:pt>
    <dgm:pt modelId="{B54C8F6C-BE1E-4EAB-B7A0-48DE01FFAA36}">
      <dgm:prSet phldrT="[Text]" custT="1"/>
      <dgm:spPr/>
      <dgm:t>
        <a:bodyPr rtlCol="0"/>
        <a:lstStyle/>
        <a:p>
          <a:pPr rtl="0"/>
          <a:r>
            <a:rPr lang="en-GB" sz="1300" b="0" i="0" u="none"/>
            <a:t>John 13:1-20, 15:1-10</a:t>
          </a:r>
          <a:br>
            <a:rPr lang="en-GB" sz="1300" b="0" i="0" u="none"/>
          </a:br>
          <a:r>
            <a:rPr lang="en-GB" sz="1300"/>
            <a:t>Matthew 26:21-25; Mark 14:18-21;</a:t>
          </a:r>
          <a:br>
            <a:rPr lang="en-GB" sz="1300"/>
          </a:br>
          <a:r>
            <a:rPr lang="en-GB" sz="1300"/>
            <a:t>Luke 22:21-23; John 13:21-30</a:t>
          </a:r>
          <a:br>
            <a:rPr lang="en-GB" sz="1300" b="0" i="0" u="none"/>
          </a:br>
          <a:r>
            <a:rPr lang="en-GB" sz="1300" b="0" i="0" u="none"/>
            <a:t>Washing of feet</a:t>
          </a:r>
          <a:br>
            <a:rPr lang="en-GB" sz="1300" b="0" i="0" u="none"/>
          </a:br>
          <a:r>
            <a:rPr lang="en-GB" sz="1300" b="0" i="0" u="none"/>
            <a:t>Predicts betrayal</a:t>
          </a:r>
        </a:p>
      </dgm:t>
    </dgm:pt>
    <dgm:pt modelId="{8DE7CD45-B7C0-432E-B819-6A7D97E31315}" type="parTrans" cxnId="{770CA1CC-3DDD-451E-AE83-A71CA570260C}">
      <dgm:prSet/>
      <dgm:spPr/>
      <dgm:t>
        <a:bodyPr rtlCol="0"/>
        <a:lstStyle/>
        <a:p>
          <a:pPr rtl="0"/>
          <a:endParaRPr lang="en-GB" sz="1300"/>
        </a:p>
      </dgm:t>
    </dgm:pt>
    <dgm:pt modelId="{C33B8BEF-A818-4A2F-A99A-E2B29895E184}" type="sibTrans" cxnId="{770CA1CC-3DDD-451E-AE83-A71CA570260C}">
      <dgm:prSet/>
      <dgm:spPr/>
      <dgm:t>
        <a:bodyPr rtlCol="0"/>
        <a:lstStyle/>
        <a:p>
          <a:pPr rtl="0"/>
          <a:endParaRPr lang="en-GB" sz="1300"/>
        </a:p>
      </dgm:t>
    </dgm:pt>
    <dgm:pt modelId="{E4033A39-DCC4-4038-9562-AEDDBBB37A99}">
      <dgm:prSet phldrT="[Text]" custT="1"/>
      <dgm:spPr/>
      <dgm:t>
        <a:bodyPr rtlCol="0"/>
        <a:lstStyle/>
        <a:p>
          <a:pPr rtl="0"/>
          <a:r>
            <a:rPr lang="en-GB" sz="1300" b="1"/>
            <a:t>During last supper</a:t>
          </a:r>
        </a:p>
      </dgm:t>
    </dgm:pt>
    <dgm:pt modelId="{048EEAE6-78BA-4B00-B7BB-9C22DBB1E8F4}" type="parTrans" cxnId="{32EF2862-2950-4DF8-BEA8-CD19460CCA31}">
      <dgm:prSet/>
      <dgm:spPr/>
      <dgm:t>
        <a:bodyPr rtlCol="0"/>
        <a:lstStyle/>
        <a:p>
          <a:pPr rtl="0"/>
          <a:endParaRPr lang="en-GB" sz="1300"/>
        </a:p>
      </dgm:t>
    </dgm:pt>
    <dgm:pt modelId="{80AB0E5B-0C58-465D-A545-5B21133D2849}" type="sibTrans" cxnId="{32EF2862-2950-4DF8-BEA8-CD19460CCA31}">
      <dgm:prSet/>
      <dgm:spPr/>
      <dgm:t>
        <a:bodyPr rtlCol="0"/>
        <a:lstStyle/>
        <a:p>
          <a:pPr rtl="0"/>
          <a:endParaRPr lang="en-GB" sz="1300"/>
        </a:p>
      </dgm:t>
    </dgm:pt>
    <dgm:pt modelId="{A4C0B4E4-70AD-4901-9E3F-7EA25DD6DAA1}">
      <dgm:prSet phldrT="[Text]" custT="1"/>
      <dgm:spPr/>
      <dgm:t>
        <a:bodyPr rtlCol="0"/>
        <a:lstStyle/>
        <a:p>
          <a:pPr rtl="0"/>
          <a:r>
            <a:rPr lang="en-GB" sz="1300" b="0" i="0" u="none"/>
            <a:t>Matthew 26:26-29, John 6:53-58</a:t>
          </a:r>
        </a:p>
        <a:p>
          <a:pPr rtl="0"/>
          <a:r>
            <a:rPr lang="en-GB" sz="1300" b="0" i="0" u="none"/>
            <a:t>Lord’s Supper instituted</a:t>
          </a:r>
        </a:p>
      </dgm:t>
    </dgm:pt>
    <dgm:pt modelId="{701D9033-BAD3-4299-933F-A47AFDC2ECD0}" type="parTrans" cxnId="{5E74CB62-E52E-4CEE-8AA1-9812BFC0D67E}">
      <dgm:prSet/>
      <dgm:spPr/>
      <dgm:t>
        <a:bodyPr rtlCol="0"/>
        <a:lstStyle/>
        <a:p>
          <a:pPr rtl="0"/>
          <a:endParaRPr lang="en-GB" sz="1300"/>
        </a:p>
      </dgm:t>
    </dgm:pt>
    <dgm:pt modelId="{657DB10D-2517-48AA-B970-6D815DBD4123}" type="sibTrans" cxnId="{5E74CB62-E52E-4CEE-8AA1-9812BFC0D67E}">
      <dgm:prSet/>
      <dgm:spPr/>
      <dgm:t>
        <a:bodyPr rtlCol="0"/>
        <a:lstStyle/>
        <a:p>
          <a:pPr rtl="0"/>
          <a:endParaRPr lang="en-GB" sz="1300"/>
        </a:p>
      </dgm:t>
    </dgm:pt>
    <dgm:pt modelId="{87BF7896-20EA-4E8F-B6F4-A34EC5C9CB50}">
      <dgm:prSet phldrT="[Text]" custT="1"/>
      <dgm:spPr>
        <a:solidFill>
          <a:schemeClr val="accent4"/>
        </a:solidFill>
        <a:ln>
          <a:solidFill>
            <a:schemeClr val="accent3"/>
          </a:solidFill>
        </a:ln>
      </dgm:spPr>
      <dgm:t>
        <a:bodyPr rtlCol="0"/>
        <a:lstStyle/>
        <a:p>
          <a:pPr rtl="0"/>
          <a:r>
            <a:rPr lang="en-GB" sz="1300" b="1"/>
            <a:t>Jesus’ discourse</a:t>
          </a:r>
        </a:p>
      </dgm:t>
    </dgm:pt>
    <dgm:pt modelId="{05E47BA5-F724-4AEE-9B5B-401F18E028E6}" type="parTrans" cxnId="{92330C11-C197-4512-BDA4-8D8A69AF7D1C}">
      <dgm:prSet/>
      <dgm:spPr/>
      <dgm:t>
        <a:bodyPr rtlCol="0"/>
        <a:lstStyle/>
        <a:p>
          <a:pPr rtl="0"/>
          <a:endParaRPr lang="en-GB" sz="1300"/>
        </a:p>
      </dgm:t>
    </dgm:pt>
    <dgm:pt modelId="{D63CE73E-35DE-48C3-8753-7648BC953C0D}" type="sibTrans" cxnId="{92330C11-C197-4512-BDA4-8D8A69AF7D1C}">
      <dgm:prSet/>
      <dgm:spPr/>
      <dgm:t>
        <a:bodyPr rtlCol="0"/>
        <a:lstStyle/>
        <a:p>
          <a:pPr rtl="0"/>
          <a:endParaRPr lang="en-GB" sz="1300"/>
        </a:p>
      </dgm:t>
    </dgm:pt>
    <dgm:pt modelId="{5D81D719-E82E-4750-9F53-C6F61B9B6DAC}">
      <dgm:prSet phldrT="[Text]" custT="1"/>
      <dgm:spPr>
        <a:solidFill>
          <a:schemeClr val="accent5"/>
        </a:solidFill>
        <a:ln>
          <a:solidFill>
            <a:schemeClr val="accent6">
              <a:lumMod val="50000"/>
            </a:schemeClr>
          </a:solidFill>
        </a:ln>
      </dgm:spPr>
      <dgm:t>
        <a:bodyPr rtlCol="0"/>
        <a:lstStyle/>
        <a:p>
          <a:pPr rtl="0"/>
          <a:r>
            <a:rPr lang="en-GB" sz="1300" b="1"/>
            <a:t>Jesus dies</a:t>
          </a:r>
        </a:p>
      </dgm:t>
    </dgm:pt>
    <dgm:pt modelId="{95FCE9EC-CE38-4C95-829D-C1E4847AC14F}" type="parTrans" cxnId="{2EE15BA0-030E-4DA2-B88E-25A937CE0A87}">
      <dgm:prSet/>
      <dgm:spPr/>
      <dgm:t>
        <a:bodyPr rtlCol="0"/>
        <a:lstStyle/>
        <a:p>
          <a:pPr rtl="0"/>
          <a:endParaRPr lang="en-GB" sz="1300"/>
        </a:p>
      </dgm:t>
    </dgm:pt>
    <dgm:pt modelId="{65A96DCC-C0F6-48E5-87ED-058BF1E486AB}" type="sibTrans" cxnId="{2EE15BA0-030E-4DA2-B88E-25A937CE0A87}">
      <dgm:prSet/>
      <dgm:spPr/>
      <dgm:t>
        <a:bodyPr rtlCol="0"/>
        <a:lstStyle/>
        <a:p>
          <a:pPr rtl="0"/>
          <a:endParaRPr lang="en-GB" sz="1300"/>
        </a:p>
      </dgm:t>
    </dgm:pt>
    <dgm:pt modelId="{BA343512-83C6-44E8-8F77-494E325B1F93}">
      <dgm:prSet phldrT="[Text]" custT="1"/>
      <dgm:spPr/>
      <dgm:t>
        <a:bodyPr rtlCol="0"/>
        <a:lstStyle/>
        <a:p>
          <a:pPr rtl="0"/>
          <a:r>
            <a:rPr lang="en-GB" sz="1300" b="0" i="0" u="none"/>
            <a:t>John 13-17, Mark 14:26</a:t>
          </a:r>
          <a:endParaRPr lang="en-GB" sz="1300"/>
        </a:p>
      </dgm:t>
    </dgm:pt>
    <dgm:pt modelId="{5EDBB0B3-DF21-4527-BB63-E009C4DF6A1B}" type="parTrans" cxnId="{5B74FB90-4EF6-4719-A11A-6A02C0527C68}">
      <dgm:prSet/>
      <dgm:spPr/>
      <dgm:t>
        <a:bodyPr rtlCol="0"/>
        <a:lstStyle/>
        <a:p>
          <a:pPr rtl="0"/>
          <a:endParaRPr lang="en-GB" sz="1300"/>
        </a:p>
      </dgm:t>
    </dgm:pt>
    <dgm:pt modelId="{CA7E5D36-C37E-4E61-93CC-6911F09E27EB}" type="sibTrans" cxnId="{5B74FB90-4EF6-4719-A11A-6A02C0527C68}">
      <dgm:prSet/>
      <dgm:spPr/>
      <dgm:t>
        <a:bodyPr rtlCol="0"/>
        <a:lstStyle/>
        <a:p>
          <a:pPr rtl="0"/>
          <a:endParaRPr lang="en-GB" sz="1300"/>
        </a:p>
      </dgm:t>
    </dgm:pt>
    <dgm:pt modelId="{6F8E8BD2-E178-4E9C-982A-D81EDA933A21}">
      <dgm:prSet phldrT="[Text]" custT="1"/>
      <dgm:spPr/>
      <dgm:t>
        <a:bodyPr rtlCol="0"/>
        <a:lstStyle/>
        <a:p>
          <a:pPr rtl="0"/>
          <a:r>
            <a:rPr lang="en-GB" sz="1300"/>
            <a:t>Matt 28, John 20-21, Luke 24, Acts 1, Resurrection, Appearances, Meetings, Great Commission, Ascension</a:t>
          </a:r>
        </a:p>
      </dgm:t>
    </dgm:pt>
    <dgm:pt modelId="{72092222-7378-4CFE-BD2B-C1CEAB55D821}" type="parTrans" cxnId="{A5C380C4-3C44-4D3F-AD58-F2DA68595262}">
      <dgm:prSet/>
      <dgm:spPr/>
      <dgm:t>
        <a:bodyPr rtlCol="0"/>
        <a:lstStyle/>
        <a:p>
          <a:pPr rtl="0"/>
          <a:endParaRPr lang="en-GB" sz="1300"/>
        </a:p>
      </dgm:t>
    </dgm:pt>
    <dgm:pt modelId="{B8EA9A5E-B2A4-4B54-B11C-E1636FB8C355}" type="sibTrans" cxnId="{A5C380C4-3C44-4D3F-AD58-F2DA68595262}">
      <dgm:prSet/>
      <dgm:spPr/>
      <dgm:t>
        <a:bodyPr rtlCol="0"/>
        <a:lstStyle/>
        <a:p>
          <a:pPr rtl="0"/>
          <a:endParaRPr lang="en-GB" sz="1300"/>
        </a:p>
      </dgm:t>
    </dgm:pt>
    <dgm:pt modelId="{61DEE219-5F1D-47B1-A6AF-B5F1894D50B3}">
      <dgm:prSet phldrT="[Text]" custT="1"/>
      <dgm:spPr>
        <a:solidFill>
          <a:schemeClr val="accent6"/>
        </a:solidFill>
        <a:ln>
          <a:solidFill>
            <a:schemeClr val="accent6">
              <a:lumMod val="75000"/>
            </a:schemeClr>
          </a:solidFill>
        </a:ln>
      </dgm:spPr>
      <dgm:t>
        <a:bodyPr rtlCol="0"/>
        <a:lstStyle/>
        <a:p>
          <a:pPr rtl="0"/>
          <a:r>
            <a:rPr lang="en-GB" sz="1300" b="1"/>
            <a:t>Jesus resurrects</a:t>
          </a:r>
        </a:p>
      </dgm:t>
    </dgm:pt>
    <dgm:pt modelId="{B4324ADB-01CF-4908-80BD-7BEC42B34E14}" type="parTrans" cxnId="{7C186F20-4CC0-436D-AFD3-11D4C3AF1321}">
      <dgm:prSet/>
      <dgm:spPr/>
      <dgm:t>
        <a:bodyPr rtlCol="0"/>
        <a:lstStyle/>
        <a:p>
          <a:pPr rtl="0"/>
          <a:endParaRPr lang="en-GB" sz="1300"/>
        </a:p>
      </dgm:t>
    </dgm:pt>
    <dgm:pt modelId="{B5E6932B-5A66-49E2-BDA0-2A07F300D5B8}" type="sibTrans" cxnId="{7C186F20-4CC0-436D-AFD3-11D4C3AF1321}">
      <dgm:prSet/>
      <dgm:spPr/>
      <dgm:t>
        <a:bodyPr rtlCol="0"/>
        <a:lstStyle/>
        <a:p>
          <a:pPr rtl="0"/>
          <a:endParaRPr lang="en-GB" sz="1300"/>
        </a:p>
      </dgm:t>
    </dgm:pt>
    <dgm:pt modelId="{DEDD00AA-FC0A-48E9-A5EC-D56BB94FA754}">
      <dgm:prSet phldrT="[Text]" custT="1"/>
      <dgm:spPr/>
      <dgm:t>
        <a:bodyPr rtlCol="0"/>
        <a:lstStyle/>
        <a:p>
          <a:pPr rtl="0"/>
          <a:r>
            <a:rPr lang="en-GB" sz="1300" b="0" i="0" u="none"/>
            <a:t>John 18-19</a:t>
          </a:r>
          <a:br>
            <a:rPr lang="en-GB" sz="1300" b="0" i="0" u="none"/>
          </a:br>
          <a:r>
            <a:rPr lang="en-GB" sz="1300" b="0" i="0" u="none"/>
            <a:t>Betrayal, Crucifixion</a:t>
          </a:r>
          <a:endParaRPr lang="en-GB" sz="1300"/>
        </a:p>
      </dgm:t>
    </dgm:pt>
    <dgm:pt modelId="{0B43A8C4-D28F-423F-86A5-B9D0EA776F47}" type="parTrans" cxnId="{58CD2097-33BC-4663-9A81-68394301658E}">
      <dgm:prSet/>
      <dgm:spPr/>
      <dgm:t>
        <a:bodyPr rtlCol="0"/>
        <a:lstStyle/>
        <a:p>
          <a:pPr rtl="0"/>
          <a:endParaRPr lang="en-GB" sz="1300"/>
        </a:p>
      </dgm:t>
    </dgm:pt>
    <dgm:pt modelId="{97FA605A-D342-4896-BBAD-99E806DFB0CF}" type="sibTrans" cxnId="{58CD2097-33BC-4663-9A81-68394301658E}">
      <dgm:prSet/>
      <dgm:spPr/>
      <dgm:t>
        <a:bodyPr rtlCol="0"/>
        <a:lstStyle/>
        <a:p>
          <a:pPr rtl="0"/>
          <a:endParaRPr lang="en-GB" sz="1300"/>
        </a:p>
      </dgm:t>
    </dgm:pt>
    <dgm:pt modelId="{1D57EBD2-8E33-4F71-9103-A9D61061BC77}">
      <dgm:prSet custT="1"/>
      <dgm:spPr/>
      <dgm:t>
        <a:bodyPr/>
        <a:lstStyle/>
        <a:p>
          <a:pPr rtl="0"/>
          <a:r>
            <a:rPr lang="en-GB" sz="1300" b="0" i="0" u="none"/>
            <a:t>Teaches: Being the Way, Love, Obedience, promises Holy Spirit, warns of persecution, Sings, Prays</a:t>
          </a:r>
        </a:p>
      </dgm:t>
    </dgm:pt>
    <dgm:pt modelId="{A537F365-B071-4F28-B668-19A9AFFA5B04}" type="parTrans" cxnId="{79DA0491-F1A3-44A2-8631-24369F1D447D}">
      <dgm:prSet/>
      <dgm:spPr/>
      <dgm:t>
        <a:bodyPr/>
        <a:lstStyle/>
        <a:p>
          <a:endParaRPr lang="en-GB"/>
        </a:p>
      </dgm:t>
    </dgm:pt>
    <dgm:pt modelId="{C72E0A3B-52F2-47AB-9E96-69D3075C796D}" type="sibTrans" cxnId="{79DA0491-F1A3-44A2-8631-24369F1D447D}">
      <dgm:prSet/>
      <dgm:spPr/>
      <dgm:t>
        <a:bodyPr/>
        <a:lstStyle/>
        <a:p>
          <a:endParaRPr lang="en-GB"/>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solidFill>
            <a:schemeClr val="accent3">
              <a:hueOff val="0"/>
              <a:satOff val="0"/>
              <a:lumOff val="0"/>
              <a:alphaOff val="0"/>
            </a:schemeClr>
          </a:solidFill>
          <a:prstDash val="dash"/>
          <a:miter lim="800000"/>
        </a:ln>
        <a:effectLst/>
      </dgm:spPr>
    </dgm:pt>
    <dgm:pt modelId="{4797FB61-2602-4A58-81E6-6F133DB1E419}" type="pres">
      <dgm:prSet presAssocID="{E4033A39-DCC4-4038-9562-AEDDBBB37A99}" presName="ConnectLineEnd1" presStyleLbl="lnNode1" presStyleIdx="1" presStyleCnt="5"/>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4">
              <a:hueOff val="0"/>
              <a:satOff val="0"/>
              <a:lumOff val="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F3781CCB-5494-4C23-A704-2AC5A97CBB0D}" type="pres">
      <dgm:prSet presAssocID="{D63CE73E-35DE-48C3-8753-7648BC953C0D}" presName="spaceBetweenRectangles1" presStyleCnt="0"/>
      <dgm:spPr/>
    </dgm:pt>
    <dgm:pt modelId="{0F7873E6-93E6-4FA1-8199-91525EACFC1B}" type="pres">
      <dgm:prSet presAssocID="{5D81D719-E82E-4750-9F53-C6F61B9B6DAC}" presName="composite1" presStyleCnt="0"/>
      <dgm:spPr/>
    </dgm:pt>
    <dgm:pt modelId="{B837CD79-A6ED-4CBB-B8E5-A40E2F25C7A5}" type="pres">
      <dgm:prSet presAssocID="{5D81D719-E82E-4750-9F53-C6F61B9B6DAC}" presName="parent1" presStyleLbl="alignNode1" presStyleIdx="3" presStyleCnt="5">
        <dgm:presLayoutVars>
          <dgm:chMax val="1"/>
          <dgm:chPref val="1"/>
          <dgm:bulletEnabled val="1"/>
        </dgm:presLayoutVars>
      </dgm:prSet>
      <dgm:spPr/>
    </dgm:pt>
    <dgm:pt modelId="{481176DA-885A-4BEE-AC35-A7ACB387C136}" type="pres">
      <dgm:prSet presAssocID="{5D81D719-E82E-4750-9F53-C6F61B9B6DAC}" presName="Childtext1" presStyleLbl="revTx" presStyleIdx="3" presStyleCnt="5">
        <dgm:presLayoutVars>
          <dgm:bulletEnabled val="1"/>
        </dgm:presLayoutVars>
      </dgm:prSet>
      <dgm:spPr/>
    </dgm:pt>
    <dgm:pt modelId="{88489ECF-FC66-4C9E-AE9D-6C22832F5BE0}" type="pres">
      <dgm:prSet presAssocID="{5D81D719-E82E-4750-9F53-C6F61B9B6DAC}" presName="ConnectLine1" presStyleLbl="sibTrans1D1" presStyleIdx="3" presStyleCnt="5"/>
      <dgm:spPr>
        <a:noFill/>
        <a:ln w="6350" cap="flat" cmpd="sng" algn="ctr">
          <a:solidFill>
            <a:schemeClr val="accent5">
              <a:hueOff val="0"/>
              <a:satOff val="0"/>
              <a:lumOff val="0"/>
              <a:alphaOff val="0"/>
            </a:schemeClr>
          </a:solidFill>
          <a:prstDash val="dash"/>
          <a:miter lim="800000"/>
        </a:ln>
        <a:effectLst/>
      </dgm:spPr>
    </dgm:pt>
    <dgm:pt modelId="{F6E3012F-9BD6-4082-82D8-4AFE0240B443}" type="pres">
      <dgm:prSet presAssocID="{5D81D719-E82E-4750-9F53-C6F61B9B6DAC}" presName="ConnectLineEnd1" presStyleLbl="lnNode1" presStyleIdx="3" presStyleCnt="5"/>
      <dgm:spPr/>
    </dgm:pt>
    <dgm:pt modelId="{49188164-B704-4CA6-925B-E21DE407A535}" type="pres">
      <dgm:prSet presAssocID="{5D81D719-E82E-4750-9F53-C6F61B9B6DAC}" presName="EmptyPane1" presStyleCnt="0"/>
      <dgm:spPr/>
    </dgm:pt>
    <dgm:pt modelId="{5736B3D4-44FF-448A-B2CA-1016184CCDB5}" type="pres">
      <dgm:prSet presAssocID="{65A96DCC-C0F6-48E5-87ED-058BF1E486AB}" presName="spaceBetweenRectangles1" presStyleCnt="0"/>
      <dgm:spPr/>
    </dgm:pt>
    <dgm:pt modelId="{35C1E006-625A-46C1-BDA2-BD5CCAC3C9FE}" type="pres">
      <dgm:prSet presAssocID="{61DEE219-5F1D-47B1-A6AF-B5F1894D50B3}" presName="composite1" presStyleCnt="0"/>
      <dgm:spPr/>
    </dgm:pt>
    <dgm:pt modelId="{9B9E3039-3F09-497A-BFE8-CFBF0E0BD0C3}" type="pres">
      <dgm:prSet presAssocID="{61DEE219-5F1D-47B1-A6AF-B5F1894D50B3}" presName="parent1" presStyleLbl="alignNode1" presStyleIdx="4" presStyleCnt="5">
        <dgm:presLayoutVars>
          <dgm:chMax val="1"/>
          <dgm:chPref val="1"/>
          <dgm:bulletEnabled val="1"/>
        </dgm:presLayoutVars>
      </dgm:prSet>
      <dgm:spPr/>
    </dgm:pt>
    <dgm:pt modelId="{7A08F6BE-3C40-44C0-833E-AC9FDCB52097}" type="pres">
      <dgm:prSet presAssocID="{61DEE219-5F1D-47B1-A6AF-B5F1894D50B3}" presName="Childtext1" presStyleLbl="revTx" presStyleIdx="4" presStyleCnt="5">
        <dgm:presLayoutVars>
          <dgm:bulletEnabled val="1"/>
        </dgm:presLayoutVars>
      </dgm:prSet>
      <dgm:spPr/>
    </dgm:pt>
    <dgm:pt modelId="{561BD3A5-BBDC-4502-BC45-D03CD0B9A155}" type="pres">
      <dgm:prSet presAssocID="{61DEE219-5F1D-47B1-A6AF-B5F1894D50B3}" presName="ConnectLine1" presStyleLbl="sibTrans1D1" presStyleIdx="4" presStyleCnt="5"/>
      <dgm:spPr>
        <a:noFill/>
        <a:ln w="6350" cap="flat" cmpd="sng" algn="ctr">
          <a:solidFill>
            <a:schemeClr val="accent6">
              <a:hueOff val="0"/>
              <a:satOff val="0"/>
              <a:lumOff val="0"/>
              <a:alphaOff val="0"/>
            </a:schemeClr>
          </a:solidFill>
          <a:prstDash val="dash"/>
          <a:miter lim="800000"/>
        </a:ln>
        <a:effectLst/>
      </dgm:spPr>
    </dgm:pt>
    <dgm:pt modelId="{FE71AD8A-D0FB-4899-A73C-1341943B3C24}" type="pres">
      <dgm:prSet presAssocID="{61DEE219-5F1D-47B1-A6AF-B5F1894D50B3}" presName="ConnectLineEnd1" presStyleLbl="lnNode1" presStyleIdx="4" presStyleCnt="5"/>
      <dgm:spPr/>
    </dgm:pt>
    <dgm:pt modelId="{8DBB94D7-A43B-41B0-A445-0F89CF6E88BF}" type="pres">
      <dgm:prSet presAssocID="{61DEE219-5F1D-47B1-A6AF-B5F1894D50B3}" presName="EmptyPane1" presStyleCnt="0"/>
      <dgm:spPr/>
    </dgm:pt>
  </dgm:ptLst>
  <dgm:cxnLst>
    <dgm:cxn modelId="{0943B00B-58A1-4FF5-9E44-5C479145B02B}" type="presOf" srcId="{87BF7896-20EA-4E8F-B6F4-A34EC5C9CB50}" destId="{9D82041D-873A-4600-A9C7-C0A0ADFB138B}"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7C186F20-4CC0-436D-AFD3-11D4C3AF1321}" srcId="{E5B2E815-0D19-41DC-B01B-4D608769620A}" destId="{61DEE219-5F1D-47B1-A6AF-B5F1894D50B3}" srcOrd="4" destOrd="0" parTransId="{B4324ADB-01CF-4908-80BD-7BEC42B34E14}" sibTransId="{B5E6932B-5A66-49E2-BDA0-2A07F300D5B8}"/>
    <dgm:cxn modelId="{E0EEBF23-C02F-4C3A-B570-DCCCD5427328}" type="presOf" srcId="{6F8E8BD2-E178-4E9C-982A-D81EDA933A21}" destId="{7A08F6BE-3C40-44C0-833E-AC9FDCB52097}"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911C335A-50A7-428B-8A5D-B9DEBD99C320}" type="presOf" srcId="{BA343512-83C6-44E8-8F77-494E325B1F93}" destId="{80CDBBF8-C6B4-4166-87C1-DC9120CC7586}" srcOrd="0" destOrd="0" presId="urn:microsoft.com/office/officeart/2016/7/layout/RoundedRectangleTimeline"/>
    <dgm:cxn modelId="{C76BD97D-F8EE-4181-9620-6794FA1939B2}" type="presOf" srcId="{5D81D719-E82E-4750-9F53-C6F61B9B6DAC}" destId="{B837CD79-A6ED-4CBB-B8E5-A40E2F25C7A5}" srcOrd="0" destOrd="0" presId="urn:microsoft.com/office/officeart/2016/7/layout/RoundedRectangleTimeline"/>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5B74FB90-4EF6-4719-A11A-6A02C0527C68}" srcId="{87BF7896-20EA-4E8F-B6F4-A34EC5C9CB50}" destId="{BA343512-83C6-44E8-8F77-494E325B1F93}" srcOrd="0" destOrd="0" parTransId="{5EDBB0B3-DF21-4527-BB63-E009C4DF6A1B}" sibTransId="{CA7E5D36-C37E-4E61-93CC-6911F09E27EB}"/>
    <dgm:cxn modelId="{79DA0491-F1A3-44A2-8631-24369F1D447D}" srcId="{87BF7896-20EA-4E8F-B6F4-A34EC5C9CB50}" destId="{1D57EBD2-8E33-4F71-9103-A9D61061BC77}" srcOrd="1" destOrd="0" parTransId="{A537F365-B071-4F28-B668-19A9AFFA5B04}" sibTransId="{C72E0A3B-52F2-47AB-9E96-69D3075C796D}"/>
    <dgm:cxn modelId="{CAF19795-26FD-4CD9-8E3B-7E7899F5E3D0}" type="presOf" srcId="{4259F840-24E7-476F-9F30-482E46395856}" destId="{E088D226-49D7-4C30-90DC-CA1755D98829}" srcOrd="0" destOrd="0" presId="urn:microsoft.com/office/officeart/2016/7/layout/RoundedRectangleTimeline"/>
    <dgm:cxn modelId="{58CD2097-33BC-4663-9A81-68394301658E}" srcId="{5D81D719-E82E-4750-9F53-C6F61B9B6DAC}" destId="{DEDD00AA-FC0A-48E9-A5EC-D56BB94FA754}" srcOrd="0" destOrd="0" parTransId="{0B43A8C4-D28F-423F-86A5-B9D0EA776F47}" sibTransId="{97FA605A-D342-4896-BBAD-99E806DFB0CF}"/>
    <dgm:cxn modelId="{2EE15BA0-030E-4DA2-B88E-25A937CE0A87}" srcId="{E5B2E815-0D19-41DC-B01B-4D608769620A}" destId="{5D81D719-E82E-4750-9F53-C6F61B9B6DAC}" srcOrd="3" destOrd="0" parTransId="{95FCE9EC-CE38-4C95-829D-C1E4847AC14F}" sibTransId="{65A96DCC-C0F6-48E5-87ED-058BF1E486AB}"/>
    <dgm:cxn modelId="{AC2FC1A2-CF44-4033-8AAE-31C98C976AAD}" type="presOf" srcId="{E4033A39-DCC4-4038-9562-AEDDBBB37A99}" destId="{539615E2-3277-4D8E-8484-FF5088C8BF01}" srcOrd="0" destOrd="0" presId="urn:microsoft.com/office/officeart/2016/7/layout/RoundedRectangleTimeline"/>
    <dgm:cxn modelId="{941106B6-136C-474C-97D6-48D5BA0F2412}" type="presOf" srcId="{A4C0B4E4-70AD-4901-9E3F-7EA25DD6DAA1}" destId="{FEBD3C2A-A340-470A-A475-AE614EA07678}" srcOrd="0" destOrd="0" presId="urn:microsoft.com/office/officeart/2016/7/layout/RoundedRectangleTimeline"/>
    <dgm:cxn modelId="{E8870DB6-13DE-4A30-80B1-700750648D13}" type="presOf" srcId="{61DEE219-5F1D-47B1-A6AF-B5F1894D50B3}" destId="{9B9E3039-3F09-497A-BFE8-CFBF0E0BD0C3}" srcOrd="0" destOrd="0" presId="urn:microsoft.com/office/officeart/2016/7/layout/RoundedRectangleTimeline"/>
    <dgm:cxn modelId="{E9FDE7B7-9D8B-4517-B765-DD3A019C0E74}" type="presOf" srcId="{DEDD00AA-FC0A-48E9-A5EC-D56BB94FA754}" destId="{481176DA-885A-4BEE-AC35-A7ACB387C136}" srcOrd="0" destOrd="0" presId="urn:microsoft.com/office/officeart/2016/7/layout/RoundedRectangleTimeline"/>
    <dgm:cxn modelId="{0BCB67BB-19EB-4F8B-8F51-72D3F4F2B6ED}" type="presOf" srcId="{1D57EBD2-8E33-4F71-9103-A9D61061BC77}" destId="{80CDBBF8-C6B4-4166-87C1-DC9120CC7586}" srcOrd="0" destOrd="1" presId="urn:microsoft.com/office/officeart/2016/7/layout/RoundedRectangleTimeline"/>
    <dgm:cxn modelId="{A5C380C4-3C44-4D3F-AD58-F2DA68595262}" srcId="{61DEE219-5F1D-47B1-A6AF-B5F1894D50B3}" destId="{6F8E8BD2-E178-4E9C-982A-D81EDA933A21}" srcOrd="0" destOrd="0" parTransId="{72092222-7378-4CFE-BD2B-C1CEAB55D821}" sibTransId="{B8EA9A5E-B2A4-4B54-B11C-E1636FB8C355}"/>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 modelId="{C700EC08-356F-4ACF-B35D-7E70F49F903A}" type="presParOf" srcId="{196C9F68-3606-4282-A4C6-4485F1280B5F}" destId="{F3781CCB-5494-4C23-A704-2AC5A97CBB0D}" srcOrd="5" destOrd="0" presId="urn:microsoft.com/office/officeart/2016/7/layout/RoundedRectangleTimeline"/>
    <dgm:cxn modelId="{7B435C3E-F7E8-4B88-9EFB-CB64932F7112}" type="presParOf" srcId="{196C9F68-3606-4282-A4C6-4485F1280B5F}" destId="{0F7873E6-93E6-4FA1-8199-91525EACFC1B}" srcOrd="6" destOrd="0" presId="urn:microsoft.com/office/officeart/2016/7/layout/RoundedRectangleTimeline"/>
    <dgm:cxn modelId="{691E02C1-CBC7-4877-85DB-71ED03FBB50F}" type="presParOf" srcId="{0F7873E6-93E6-4FA1-8199-91525EACFC1B}" destId="{B837CD79-A6ED-4CBB-B8E5-A40E2F25C7A5}" srcOrd="0" destOrd="0" presId="urn:microsoft.com/office/officeart/2016/7/layout/RoundedRectangleTimeline"/>
    <dgm:cxn modelId="{696BC3F3-1CD9-4562-93EE-BE84BCB0EE01}" type="presParOf" srcId="{0F7873E6-93E6-4FA1-8199-91525EACFC1B}" destId="{481176DA-885A-4BEE-AC35-A7ACB387C136}" srcOrd="1" destOrd="0" presId="urn:microsoft.com/office/officeart/2016/7/layout/RoundedRectangleTimeline"/>
    <dgm:cxn modelId="{A0C44EE5-75C8-44DE-AA91-C66B9267C684}" type="presParOf" srcId="{0F7873E6-93E6-4FA1-8199-91525EACFC1B}" destId="{88489ECF-FC66-4C9E-AE9D-6C22832F5BE0}" srcOrd="2" destOrd="0" presId="urn:microsoft.com/office/officeart/2016/7/layout/RoundedRectangleTimeline"/>
    <dgm:cxn modelId="{0A8CD443-B31F-4B66-9F0C-EC8F1D9EA5A9}" type="presParOf" srcId="{0F7873E6-93E6-4FA1-8199-91525EACFC1B}" destId="{F6E3012F-9BD6-4082-82D8-4AFE0240B443}" srcOrd="3" destOrd="0" presId="urn:microsoft.com/office/officeart/2016/7/layout/RoundedRectangleTimeline"/>
    <dgm:cxn modelId="{284452D2-FCBE-41F1-9E9B-976E8A8A767E}" type="presParOf" srcId="{0F7873E6-93E6-4FA1-8199-91525EACFC1B}" destId="{49188164-B704-4CA6-925B-E21DE407A535}" srcOrd="4" destOrd="0" presId="urn:microsoft.com/office/officeart/2016/7/layout/RoundedRectangleTimeline"/>
    <dgm:cxn modelId="{86575012-AB27-4B21-B598-F2E81F85AF96}" type="presParOf" srcId="{196C9F68-3606-4282-A4C6-4485F1280B5F}" destId="{5736B3D4-44FF-448A-B2CA-1016184CCDB5}" srcOrd="7" destOrd="0" presId="urn:microsoft.com/office/officeart/2016/7/layout/RoundedRectangleTimeline"/>
    <dgm:cxn modelId="{E5C62C68-8012-489B-8765-BB01655DBECE}" type="presParOf" srcId="{196C9F68-3606-4282-A4C6-4485F1280B5F}" destId="{35C1E006-625A-46C1-BDA2-BD5CCAC3C9FE}" srcOrd="8" destOrd="0" presId="urn:microsoft.com/office/officeart/2016/7/layout/RoundedRectangleTimeline"/>
    <dgm:cxn modelId="{13653170-F7AB-4EAA-9BC8-6A5CE81E33CE}" type="presParOf" srcId="{35C1E006-625A-46C1-BDA2-BD5CCAC3C9FE}" destId="{9B9E3039-3F09-497A-BFE8-CFBF0E0BD0C3}" srcOrd="0" destOrd="0" presId="urn:microsoft.com/office/officeart/2016/7/layout/RoundedRectangleTimeline"/>
    <dgm:cxn modelId="{223919B7-CA21-44A3-B6C6-E248C20D1B5D}" type="presParOf" srcId="{35C1E006-625A-46C1-BDA2-BD5CCAC3C9FE}" destId="{7A08F6BE-3C40-44C0-833E-AC9FDCB52097}" srcOrd="1" destOrd="0" presId="urn:microsoft.com/office/officeart/2016/7/layout/RoundedRectangleTimeline"/>
    <dgm:cxn modelId="{EDFE4170-59E2-4C2C-B655-69B5B03A3F63}" type="presParOf" srcId="{35C1E006-625A-46C1-BDA2-BD5CCAC3C9FE}" destId="{561BD3A5-BBDC-4502-BC45-D03CD0B9A155}" srcOrd="2" destOrd="0" presId="urn:microsoft.com/office/officeart/2016/7/layout/RoundedRectangleTimeline"/>
    <dgm:cxn modelId="{1D1B2D82-C580-43FD-8A40-8B96585BE538}" type="presParOf" srcId="{35C1E006-625A-46C1-BDA2-BD5CCAC3C9FE}" destId="{FE71AD8A-D0FB-4899-A73C-1341943B3C24}" srcOrd="3" destOrd="0" presId="urn:microsoft.com/office/officeart/2016/7/layout/RoundedRectangleTimeline"/>
    <dgm:cxn modelId="{E739E421-0271-4D96-851A-1031789114F4}" type="presParOf" srcId="{35C1E006-625A-46C1-BDA2-BD5CCAC3C9FE}" destId="{8DBB94D7-A43B-41B0-A445-0F89CF6E88BF}" srcOrd="4" destOrd="0" presId="urn:microsoft.com/office/officeart/2016/7/layout/RoundedRectangleTimeline"/>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1" csCatId="colorful" phldr="1"/>
      <dgm:spPr/>
      <dgm:t>
        <a:bodyPr rtlCol="0"/>
        <a:lstStyle/>
        <a:p>
          <a:pPr rtl="0"/>
          <a:endParaRPr lang="en-GB"/>
        </a:p>
      </dgm:t>
    </dgm:pt>
    <dgm:pt modelId="{4259F840-24E7-476F-9F30-482E46395856}">
      <dgm:prSet phldrT="[Text]" custT="1"/>
      <dgm:spPr/>
      <dgm:t>
        <a:bodyPr rtlCol="0"/>
        <a:lstStyle/>
        <a:p>
          <a:pPr rtl="0"/>
          <a:r>
            <a:rPr lang="en-GB" sz="1300" b="1"/>
            <a:t>Washing at basin</a:t>
          </a:r>
        </a:p>
      </dgm:t>
    </dgm:pt>
    <dgm:pt modelId="{FCE8068D-7E50-4749-A8D0-ADEDAC5637B3}" type="parTrans" cxnId="{42EE41D1-3C16-4937-BB38-B076896C09A0}">
      <dgm:prSet/>
      <dgm:spPr/>
      <dgm:t>
        <a:bodyPr rtlCol="0"/>
        <a:lstStyle/>
        <a:p>
          <a:pPr rtl="0"/>
          <a:endParaRPr lang="en-GB" sz="1300"/>
        </a:p>
      </dgm:t>
    </dgm:pt>
    <dgm:pt modelId="{DCC444A4-F20A-48F5-A61E-47BFFF185A57}" type="sibTrans" cxnId="{42EE41D1-3C16-4937-BB38-B076896C09A0}">
      <dgm:prSet/>
      <dgm:spPr/>
      <dgm:t>
        <a:bodyPr rtlCol="0"/>
        <a:lstStyle/>
        <a:p>
          <a:pPr rtl="0"/>
          <a:endParaRPr lang="en-GB" sz="1300"/>
        </a:p>
      </dgm:t>
    </dgm:pt>
    <dgm:pt modelId="{B54C8F6C-BE1E-4EAB-B7A0-48DE01FFAA36}">
      <dgm:prSet phldrT="[Text]" custT="1"/>
      <dgm:spPr/>
      <dgm:t>
        <a:bodyPr rtlCol="0"/>
        <a:lstStyle/>
        <a:p>
          <a:pPr rtl="0"/>
          <a:r>
            <a:rPr lang="en-GB" sz="1300"/>
            <a:t>Exodus 30:18-21</a:t>
          </a:r>
        </a:p>
      </dgm:t>
    </dgm:pt>
    <dgm:pt modelId="{8DE7CD45-B7C0-432E-B819-6A7D97E31315}" type="parTrans" cxnId="{770CA1CC-3DDD-451E-AE83-A71CA570260C}">
      <dgm:prSet/>
      <dgm:spPr/>
      <dgm:t>
        <a:bodyPr rtlCol="0"/>
        <a:lstStyle/>
        <a:p>
          <a:pPr rtl="0"/>
          <a:endParaRPr lang="en-GB" sz="1300"/>
        </a:p>
      </dgm:t>
    </dgm:pt>
    <dgm:pt modelId="{C33B8BEF-A818-4A2F-A99A-E2B29895E184}" type="sibTrans" cxnId="{770CA1CC-3DDD-451E-AE83-A71CA570260C}">
      <dgm:prSet/>
      <dgm:spPr/>
      <dgm:t>
        <a:bodyPr rtlCol="0"/>
        <a:lstStyle/>
        <a:p>
          <a:pPr rtl="0"/>
          <a:endParaRPr lang="en-GB" sz="1300"/>
        </a:p>
      </dgm:t>
    </dgm:pt>
    <dgm:pt modelId="{E4033A39-DCC4-4038-9562-AEDDBBB37A99}">
      <dgm:prSet phldrT="[Text]" custT="1"/>
      <dgm:spPr/>
      <dgm:t>
        <a:bodyPr rtlCol="0"/>
        <a:lstStyle/>
        <a:p>
          <a:pPr rtl="0"/>
          <a:r>
            <a:rPr lang="en-GB" sz="1300" b="1"/>
            <a:t>Presentation of Animal</a:t>
          </a:r>
        </a:p>
      </dgm:t>
    </dgm:pt>
    <dgm:pt modelId="{048EEAE6-78BA-4B00-B7BB-9C22DBB1E8F4}" type="parTrans" cxnId="{32EF2862-2950-4DF8-BEA8-CD19460CCA31}">
      <dgm:prSet/>
      <dgm:spPr/>
      <dgm:t>
        <a:bodyPr rtlCol="0"/>
        <a:lstStyle/>
        <a:p>
          <a:pPr rtl="0"/>
          <a:endParaRPr lang="en-GB" sz="1300"/>
        </a:p>
      </dgm:t>
    </dgm:pt>
    <dgm:pt modelId="{80AB0E5B-0C58-465D-A545-5B21133D2849}" type="sibTrans" cxnId="{32EF2862-2950-4DF8-BEA8-CD19460CCA31}">
      <dgm:prSet/>
      <dgm:spPr/>
      <dgm:t>
        <a:bodyPr rtlCol="0"/>
        <a:lstStyle/>
        <a:p>
          <a:pPr rtl="0"/>
          <a:endParaRPr lang="en-GB" sz="1300"/>
        </a:p>
      </dgm:t>
    </dgm:pt>
    <dgm:pt modelId="{A4C0B4E4-70AD-4901-9E3F-7EA25DD6DAA1}">
      <dgm:prSet phldrT="[Text]" custT="1"/>
      <dgm:spPr/>
      <dgm:t>
        <a:bodyPr rtlCol="0"/>
        <a:lstStyle/>
        <a:p>
          <a:pPr rtl="0"/>
          <a:r>
            <a:rPr lang="en-GB" sz="1300" b="0" i="0" u="none"/>
            <a:t>Leviticus 1:3-4</a:t>
          </a:r>
          <a:endParaRPr lang="en-GB" sz="1300"/>
        </a:p>
      </dgm:t>
    </dgm:pt>
    <dgm:pt modelId="{701D9033-BAD3-4299-933F-A47AFDC2ECD0}" type="parTrans" cxnId="{5E74CB62-E52E-4CEE-8AA1-9812BFC0D67E}">
      <dgm:prSet/>
      <dgm:spPr/>
      <dgm:t>
        <a:bodyPr rtlCol="0"/>
        <a:lstStyle/>
        <a:p>
          <a:pPr rtl="0"/>
          <a:endParaRPr lang="en-GB" sz="1300"/>
        </a:p>
      </dgm:t>
    </dgm:pt>
    <dgm:pt modelId="{657DB10D-2517-48AA-B970-6D815DBD4123}" type="sibTrans" cxnId="{5E74CB62-E52E-4CEE-8AA1-9812BFC0D67E}">
      <dgm:prSet/>
      <dgm:spPr/>
      <dgm:t>
        <a:bodyPr rtlCol="0"/>
        <a:lstStyle/>
        <a:p>
          <a:pPr rtl="0"/>
          <a:endParaRPr lang="en-GB" sz="1300"/>
        </a:p>
      </dgm:t>
    </dgm:pt>
    <dgm:pt modelId="{87BF7896-20EA-4E8F-B6F4-A34EC5C9CB50}">
      <dgm:prSet phldrT="[Text]" custT="1"/>
      <dgm:spPr>
        <a:solidFill>
          <a:schemeClr val="accent4"/>
        </a:solidFill>
        <a:ln>
          <a:solidFill>
            <a:schemeClr val="accent3"/>
          </a:solidFill>
        </a:ln>
      </dgm:spPr>
      <dgm:t>
        <a:bodyPr rtlCol="0"/>
        <a:lstStyle/>
        <a:p>
          <a:pPr rtl="0"/>
          <a:r>
            <a:rPr lang="en-GB" sz="1300" b="1"/>
            <a:t>Slaughter of animal</a:t>
          </a:r>
        </a:p>
      </dgm:t>
    </dgm:pt>
    <dgm:pt modelId="{05E47BA5-F724-4AEE-9B5B-401F18E028E6}" type="parTrans" cxnId="{92330C11-C197-4512-BDA4-8D8A69AF7D1C}">
      <dgm:prSet/>
      <dgm:spPr/>
      <dgm:t>
        <a:bodyPr rtlCol="0"/>
        <a:lstStyle/>
        <a:p>
          <a:pPr rtl="0"/>
          <a:endParaRPr lang="en-GB" sz="1300"/>
        </a:p>
      </dgm:t>
    </dgm:pt>
    <dgm:pt modelId="{D63CE73E-35DE-48C3-8753-7648BC953C0D}" type="sibTrans" cxnId="{92330C11-C197-4512-BDA4-8D8A69AF7D1C}">
      <dgm:prSet/>
      <dgm:spPr/>
      <dgm:t>
        <a:bodyPr rtlCol="0"/>
        <a:lstStyle/>
        <a:p>
          <a:pPr rtl="0"/>
          <a:endParaRPr lang="en-GB" sz="1300"/>
        </a:p>
      </dgm:t>
    </dgm:pt>
    <dgm:pt modelId="{5D81D719-E82E-4750-9F53-C6F61B9B6DAC}">
      <dgm:prSet phldrT="[Text]" custT="1"/>
      <dgm:spPr>
        <a:solidFill>
          <a:schemeClr val="accent5"/>
        </a:solidFill>
        <a:ln>
          <a:solidFill>
            <a:schemeClr val="accent6">
              <a:lumMod val="50000"/>
            </a:schemeClr>
          </a:solidFill>
        </a:ln>
      </dgm:spPr>
      <dgm:t>
        <a:bodyPr rtlCol="0"/>
        <a:lstStyle/>
        <a:p>
          <a:pPr rtl="0"/>
          <a:r>
            <a:rPr lang="en-GB" sz="1300" b="1"/>
            <a:t>Collect/Apply Blood</a:t>
          </a:r>
        </a:p>
      </dgm:t>
    </dgm:pt>
    <dgm:pt modelId="{95FCE9EC-CE38-4C95-829D-C1E4847AC14F}" type="parTrans" cxnId="{2EE15BA0-030E-4DA2-B88E-25A937CE0A87}">
      <dgm:prSet/>
      <dgm:spPr/>
      <dgm:t>
        <a:bodyPr rtlCol="0"/>
        <a:lstStyle/>
        <a:p>
          <a:pPr rtl="0"/>
          <a:endParaRPr lang="en-GB" sz="1300"/>
        </a:p>
      </dgm:t>
    </dgm:pt>
    <dgm:pt modelId="{65A96DCC-C0F6-48E5-87ED-058BF1E486AB}" type="sibTrans" cxnId="{2EE15BA0-030E-4DA2-B88E-25A937CE0A87}">
      <dgm:prSet/>
      <dgm:spPr/>
      <dgm:t>
        <a:bodyPr rtlCol="0"/>
        <a:lstStyle/>
        <a:p>
          <a:pPr rtl="0"/>
          <a:endParaRPr lang="en-GB" sz="1300"/>
        </a:p>
      </dgm:t>
    </dgm:pt>
    <dgm:pt modelId="{BA343512-83C6-44E8-8F77-494E325B1F93}">
      <dgm:prSet phldrT="[Text]" custT="1"/>
      <dgm:spPr/>
      <dgm:t>
        <a:bodyPr rtlCol="0"/>
        <a:lstStyle/>
        <a:p>
          <a:pPr rtl="0"/>
          <a:r>
            <a:rPr lang="en-GB" sz="1300" b="0" i="0" u="none"/>
            <a:t>Leviticus 1:5,11</a:t>
          </a:r>
          <a:endParaRPr lang="en-GB" sz="1300"/>
        </a:p>
      </dgm:t>
    </dgm:pt>
    <dgm:pt modelId="{5EDBB0B3-DF21-4527-BB63-E009C4DF6A1B}" type="parTrans" cxnId="{5B74FB90-4EF6-4719-A11A-6A02C0527C68}">
      <dgm:prSet/>
      <dgm:spPr/>
      <dgm:t>
        <a:bodyPr rtlCol="0"/>
        <a:lstStyle/>
        <a:p>
          <a:pPr rtl="0"/>
          <a:endParaRPr lang="en-GB" sz="1300"/>
        </a:p>
      </dgm:t>
    </dgm:pt>
    <dgm:pt modelId="{CA7E5D36-C37E-4E61-93CC-6911F09E27EB}" type="sibTrans" cxnId="{5B74FB90-4EF6-4719-A11A-6A02C0527C68}">
      <dgm:prSet/>
      <dgm:spPr/>
      <dgm:t>
        <a:bodyPr rtlCol="0"/>
        <a:lstStyle/>
        <a:p>
          <a:pPr rtl="0"/>
          <a:endParaRPr lang="en-GB" sz="1300"/>
        </a:p>
      </dgm:t>
    </dgm:pt>
    <dgm:pt modelId="{6F8E8BD2-E178-4E9C-982A-D81EDA933A21}">
      <dgm:prSet phldrT="[Text]" custT="1"/>
      <dgm:spPr/>
      <dgm:t>
        <a:bodyPr rtlCol="0"/>
        <a:lstStyle/>
        <a:p>
          <a:pPr rtl="0"/>
          <a:r>
            <a:rPr lang="en-GB" sz="1300" b="0" i="0" u="none"/>
            <a:t>Leviticus 1:6-9</a:t>
          </a:r>
          <a:endParaRPr lang="en-GB" sz="1300"/>
        </a:p>
      </dgm:t>
    </dgm:pt>
    <dgm:pt modelId="{72092222-7378-4CFE-BD2B-C1CEAB55D821}" type="parTrans" cxnId="{A5C380C4-3C44-4D3F-AD58-F2DA68595262}">
      <dgm:prSet/>
      <dgm:spPr/>
      <dgm:t>
        <a:bodyPr rtlCol="0"/>
        <a:lstStyle/>
        <a:p>
          <a:pPr rtl="0"/>
          <a:endParaRPr lang="en-GB" sz="1300"/>
        </a:p>
      </dgm:t>
    </dgm:pt>
    <dgm:pt modelId="{B8EA9A5E-B2A4-4B54-B11C-E1636FB8C355}" type="sibTrans" cxnId="{A5C380C4-3C44-4D3F-AD58-F2DA68595262}">
      <dgm:prSet/>
      <dgm:spPr/>
      <dgm:t>
        <a:bodyPr rtlCol="0"/>
        <a:lstStyle/>
        <a:p>
          <a:pPr rtl="0"/>
          <a:endParaRPr lang="en-GB" sz="1300"/>
        </a:p>
      </dgm:t>
    </dgm:pt>
    <dgm:pt modelId="{61DEE219-5F1D-47B1-A6AF-B5F1894D50B3}">
      <dgm:prSet phldrT="[Text]" custT="1"/>
      <dgm:spPr>
        <a:solidFill>
          <a:schemeClr val="accent6"/>
        </a:solidFill>
        <a:ln>
          <a:solidFill>
            <a:schemeClr val="accent6">
              <a:lumMod val="75000"/>
            </a:schemeClr>
          </a:solidFill>
        </a:ln>
      </dgm:spPr>
      <dgm:t>
        <a:bodyPr rtlCol="0"/>
        <a:lstStyle/>
        <a:p>
          <a:pPr rtl="0"/>
          <a:r>
            <a:rPr lang="en-GB" sz="1300" b="1"/>
            <a:t>Burn/Cook/Eat animal</a:t>
          </a:r>
        </a:p>
      </dgm:t>
    </dgm:pt>
    <dgm:pt modelId="{B4324ADB-01CF-4908-80BD-7BEC42B34E14}" type="parTrans" cxnId="{7C186F20-4CC0-436D-AFD3-11D4C3AF1321}">
      <dgm:prSet/>
      <dgm:spPr/>
      <dgm:t>
        <a:bodyPr rtlCol="0"/>
        <a:lstStyle/>
        <a:p>
          <a:pPr rtl="0"/>
          <a:endParaRPr lang="en-GB" sz="1300"/>
        </a:p>
      </dgm:t>
    </dgm:pt>
    <dgm:pt modelId="{B5E6932B-5A66-49E2-BDA0-2A07F300D5B8}" type="sibTrans" cxnId="{7C186F20-4CC0-436D-AFD3-11D4C3AF1321}">
      <dgm:prSet/>
      <dgm:spPr/>
      <dgm:t>
        <a:bodyPr rtlCol="0"/>
        <a:lstStyle/>
        <a:p>
          <a:pPr rtl="0"/>
          <a:endParaRPr lang="en-GB" sz="1300"/>
        </a:p>
      </dgm:t>
    </dgm:pt>
    <dgm:pt modelId="{DEDD00AA-FC0A-48E9-A5EC-D56BB94FA754}">
      <dgm:prSet phldrT="[Text]" custT="1"/>
      <dgm:spPr/>
      <dgm:t>
        <a:bodyPr rtlCol="0"/>
        <a:lstStyle/>
        <a:p>
          <a:pPr rtl="0"/>
          <a:r>
            <a:rPr lang="en-GB" sz="1300" b="0" i="0" u="none"/>
            <a:t>Leviticus 1:5, 4:7</a:t>
          </a:r>
          <a:endParaRPr lang="en-GB" sz="1300"/>
        </a:p>
      </dgm:t>
    </dgm:pt>
    <dgm:pt modelId="{0B43A8C4-D28F-423F-86A5-B9D0EA776F47}" type="parTrans" cxnId="{58CD2097-33BC-4663-9A81-68394301658E}">
      <dgm:prSet/>
      <dgm:spPr/>
      <dgm:t>
        <a:bodyPr rtlCol="0"/>
        <a:lstStyle/>
        <a:p>
          <a:pPr rtl="0"/>
          <a:endParaRPr lang="en-GB" sz="1300"/>
        </a:p>
      </dgm:t>
    </dgm:pt>
    <dgm:pt modelId="{97FA605A-D342-4896-BBAD-99E806DFB0CF}" type="sibTrans" cxnId="{58CD2097-33BC-4663-9A81-68394301658E}">
      <dgm:prSet/>
      <dgm:spPr/>
      <dgm:t>
        <a:bodyPr rtlCol="0"/>
        <a:lstStyle/>
        <a:p>
          <a:pPr rtl="0"/>
          <a:endParaRPr lang="en-GB" sz="1300"/>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solidFill>
            <a:schemeClr val="accent3">
              <a:hueOff val="0"/>
              <a:satOff val="0"/>
              <a:lumOff val="0"/>
              <a:alphaOff val="0"/>
            </a:schemeClr>
          </a:solidFill>
          <a:prstDash val="dash"/>
          <a:miter lim="800000"/>
        </a:ln>
        <a:effectLst/>
      </dgm:spPr>
    </dgm:pt>
    <dgm:pt modelId="{4797FB61-2602-4A58-81E6-6F133DB1E419}" type="pres">
      <dgm:prSet presAssocID="{E4033A39-DCC4-4038-9562-AEDDBBB37A99}" presName="ConnectLineEnd1" presStyleLbl="lnNode1" presStyleIdx="1" presStyleCnt="5"/>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4">
              <a:hueOff val="0"/>
              <a:satOff val="0"/>
              <a:lumOff val="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F3781CCB-5494-4C23-A704-2AC5A97CBB0D}" type="pres">
      <dgm:prSet presAssocID="{D63CE73E-35DE-48C3-8753-7648BC953C0D}" presName="spaceBetweenRectangles1" presStyleCnt="0"/>
      <dgm:spPr/>
    </dgm:pt>
    <dgm:pt modelId="{0F7873E6-93E6-4FA1-8199-91525EACFC1B}" type="pres">
      <dgm:prSet presAssocID="{5D81D719-E82E-4750-9F53-C6F61B9B6DAC}" presName="composite1" presStyleCnt="0"/>
      <dgm:spPr/>
    </dgm:pt>
    <dgm:pt modelId="{B837CD79-A6ED-4CBB-B8E5-A40E2F25C7A5}" type="pres">
      <dgm:prSet presAssocID="{5D81D719-E82E-4750-9F53-C6F61B9B6DAC}" presName="parent1" presStyleLbl="alignNode1" presStyleIdx="3" presStyleCnt="5">
        <dgm:presLayoutVars>
          <dgm:chMax val="1"/>
          <dgm:chPref val="1"/>
          <dgm:bulletEnabled val="1"/>
        </dgm:presLayoutVars>
      </dgm:prSet>
      <dgm:spPr/>
    </dgm:pt>
    <dgm:pt modelId="{481176DA-885A-4BEE-AC35-A7ACB387C136}" type="pres">
      <dgm:prSet presAssocID="{5D81D719-E82E-4750-9F53-C6F61B9B6DAC}" presName="Childtext1" presStyleLbl="revTx" presStyleIdx="3" presStyleCnt="5">
        <dgm:presLayoutVars>
          <dgm:bulletEnabled val="1"/>
        </dgm:presLayoutVars>
      </dgm:prSet>
      <dgm:spPr/>
    </dgm:pt>
    <dgm:pt modelId="{88489ECF-FC66-4C9E-AE9D-6C22832F5BE0}" type="pres">
      <dgm:prSet presAssocID="{5D81D719-E82E-4750-9F53-C6F61B9B6DAC}" presName="ConnectLine1" presStyleLbl="sibTrans1D1" presStyleIdx="3" presStyleCnt="5"/>
      <dgm:spPr>
        <a:noFill/>
        <a:ln w="6350" cap="flat" cmpd="sng" algn="ctr">
          <a:solidFill>
            <a:schemeClr val="accent5">
              <a:hueOff val="0"/>
              <a:satOff val="0"/>
              <a:lumOff val="0"/>
              <a:alphaOff val="0"/>
            </a:schemeClr>
          </a:solidFill>
          <a:prstDash val="dash"/>
          <a:miter lim="800000"/>
        </a:ln>
        <a:effectLst/>
      </dgm:spPr>
    </dgm:pt>
    <dgm:pt modelId="{F6E3012F-9BD6-4082-82D8-4AFE0240B443}" type="pres">
      <dgm:prSet presAssocID="{5D81D719-E82E-4750-9F53-C6F61B9B6DAC}" presName="ConnectLineEnd1" presStyleLbl="lnNode1" presStyleIdx="3" presStyleCnt="5"/>
      <dgm:spPr/>
    </dgm:pt>
    <dgm:pt modelId="{49188164-B704-4CA6-925B-E21DE407A535}" type="pres">
      <dgm:prSet presAssocID="{5D81D719-E82E-4750-9F53-C6F61B9B6DAC}" presName="EmptyPane1" presStyleCnt="0"/>
      <dgm:spPr/>
    </dgm:pt>
    <dgm:pt modelId="{5736B3D4-44FF-448A-B2CA-1016184CCDB5}" type="pres">
      <dgm:prSet presAssocID="{65A96DCC-C0F6-48E5-87ED-058BF1E486AB}" presName="spaceBetweenRectangles1" presStyleCnt="0"/>
      <dgm:spPr/>
    </dgm:pt>
    <dgm:pt modelId="{35C1E006-625A-46C1-BDA2-BD5CCAC3C9FE}" type="pres">
      <dgm:prSet presAssocID="{61DEE219-5F1D-47B1-A6AF-B5F1894D50B3}" presName="composite1" presStyleCnt="0"/>
      <dgm:spPr/>
    </dgm:pt>
    <dgm:pt modelId="{9B9E3039-3F09-497A-BFE8-CFBF0E0BD0C3}" type="pres">
      <dgm:prSet presAssocID="{61DEE219-5F1D-47B1-A6AF-B5F1894D50B3}" presName="parent1" presStyleLbl="alignNode1" presStyleIdx="4" presStyleCnt="5">
        <dgm:presLayoutVars>
          <dgm:chMax val="1"/>
          <dgm:chPref val="1"/>
          <dgm:bulletEnabled val="1"/>
        </dgm:presLayoutVars>
      </dgm:prSet>
      <dgm:spPr/>
    </dgm:pt>
    <dgm:pt modelId="{7A08F6BE-3C40-44C0-833E-AC9FDCB52097}" type="pres">
      <dgm:prSet presAssocID="{61DEE219-5F1D-47B1-A6AF-B5F1894D50B3}" presName="Childtext1" presStyleLbl="revTx" presStyleIdx="4" presStyleCnt="5">
        <dgm:presLayoutVars>
          <dgm:bulletEnabled val="1"/>
        </dgm:presLayoutVars>
      </dgm:prSet>
      <dgm:spPr/>
    </dgm:pt>
    <dgm:pt modelId="{561BD3A5-BBDC-4502-BC45-D03CD0B9A155}" type="pres">
      <dgm:prSet presAssocID="{61DEE219-5F1D-47B1-A6AF-B5F1894D50B3}" presName="ConnectLine1" presStyleLbl="sibTrans1D1" presStyleIdx="4" presStyleCnt="5"/>
      <dgm:spPr>
        <a:noFill/>
        <a:ln w="6350" cap="flat" cmpd="sng" algn="ctr">
          <a:solidFill>
            <a:schemeClr val="accent6">
              <a:hueOff val="0"/>
              <a:satOff val="0"/>
              <a:lumOff val="0"/>
              <a:alphaOff val="0"/>
            </a:schemeClr>
          </a:solidFill>
          <a:prstDash val="dash"/>
          <a:miter lim="800000"/>
        </a:ln>
        <a:effectLst/>
      </dgm:spPr>
    </dgm:pt>
    <dgm:pt modelId="{FE71AD8A-D0FB-4899-A73C-1341943B3C24}" type="pres">
      <dgm:prSet presAssocID="{61DEE219-5F1D-47B1-A6AF-B5F1894D50B3}" presName="ConnectLineEnd1" presStyleLbl="lnNode1" presStyleIdx="4" presStyleCnt="5"/>
      <dgm:spPr/>
    </dgm:pt>
    <dgm:pt modelId="{8DBB94D7-A43B-41B0-A445-0F89CF6E88BF}" type="pres">
      <dgm:prSet presAssocID="{61DEE219-5F1D-47B1-A6AF-B5F1894D50B3}" presName="EmptyPane1" presStyleCnt="0"/>
      <dgm:spPr/>
    </dgm:pt>
  </dgm:ptLst>
  <dgm:cxnLst>
    <dgm:cxn modelId="{0943B00B-58A1-4FF5-9E44-5C479145B02B}" type="presOf" srcId="{87BF7896-20EA-4E8F-B6F4-A34EC5C9CB50}" destId="{9D82041D-873A-4600-A9C7-C0A0ADFB138B}"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7C186F20-4CC0-436D-AFD3-11D4C3AF1321}" srcId="{E5B2E815-0D19-41DC-B01B-4D608769620A}" destId="{61DEE219-5F1D-47B1-A6AF-B5F1894D50B3}" srcOrd="4" destOrd="0" parTransId="{B4324ADB-01CF-4908-80BD-7BEC42B34E14}" sibTransId="{B5E6932B-5A66-49E2-BDA0-2A07F300D5B8}"/>
    <dgm:cxn modelId="{E0EEBF23-C02F-4C3A-B570-DCCCD5427328}" type="presOf" srcId="{6F8E8BD2-E178-4E9C-982A-D81EDA933A21}" destId="{7A08F6BE-3C40-44C0-833E-AC9FDCB52097}"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911C335A-50A7-428B-8A5D-B9DEBD99C320}" type="presOf" srcId="{BA343512-83C6-44E8-8F77-494E325B1F93}" destId="{80CDBBF8-C6B4-4166-87C1-DC9120CC7586}" srcOrd="0" destOrd="0" presId="urn:microsoft.com/office/officeart/2016/7/layout/RoundedRectangleTimeline"/>
    <dgm:cxn modelId="{C76BD97D-F8EE-4181-9620-6794FA1939B2}" type="presOf" srcId="{5D81D719-E82E-4750-9F53-C6F61B9B6DAC}" destId="{B837CD79-A6ED-4CBB-B8E5-A40E2F25C7A5}" srcOrd="0" destOrd="0" presId="urn:microsoft.com/office/officeart/2016/7/layout/RoundedRectangleTimeline"/>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5B74FB90-4EF6-4719-A11A-6A02C0527C68}" srcId="{87BF7896-20EA-4E8F-B6F4-A34EC5C9CB50}" destId="{BA343512-83C6-44E8-8F77-494E325B1F93}" srcOrd="0" destOrd="0" parTransId="{5EDBB0B3-DF21-4527-BB63-E009C4DF6A1B}" sibTransId="{CA7E5D36-C37E-4E61-93CC-6911F09E27EB}"/>
    <dgm:cxn modelId="{CAF19795-26FD-4CD9-8E3B-7E7899F5E3D0}" type="presOf" srcId="{4259F840-24E7-476F-9F30-482E46395856}" destId="{E088D226-49D7-4C30-90DC-CA1755D98829}" srcOrd="0" destOrd="0" presId="urn:microsoft.com/office/officeart/2016/7/layout/RoundedRectangleTimeline"/>
    <dgm:cxn modelId="{58CD2097-33BC-4663-9A81-68394301658E}" srcId="{5D81D719-E82E-4750-9F53-C6F61B9B6DAC}" destId="{DEDD00AA-FC0A-48E9-A5EC-D56BB94FA754}" srcOrd="0" destOrd="0" parTransId="{0B43A8C4-D28F-423F-86A5-B9D0EA776F47}" sibTransId="{97FA605A-D342-4896-BBAD-99E806DFB0CF}"/>
    <dgm:cxn modelId="{2EE15BA0-030E-4DA2-B88E-25A937CE0A87}" srcId="{E5B2E815-0D19-41DC-B01B-4D608769620A}" destId="{5D81D719-E82E-4750-9F53-C6F61B9B6DAC}" srcOrd="3" destOrd="0" parTransId="{95FCE9EC-CE38-4C95-829D-C1E4847AC14F}" sibTransId="{65A96DCC-C0F6-48E5-87ED-058BF1E486AB}"/>
    <dgm:cxn modelId="{AC2FC1A2-CF44-4033-8AAE-31C98C976AAD}" type="presOf" srcId="{E4033A39-DCC4-4038-9562-AEDDBBB37A99}" destId="{539615E2-3277-4D8E-8484-FF5088C8BF01}" srcOrd="0" destOrd="0" presId="urn:microsoft.com/office/officeart/2016/7/layout/RoundedRectangleTimeline"/>
    <dgm:cxn modelId="{941106B6-136C-474C-97D6-48D5BA0F2412}" type="presOf" srcId="{A4C0B4E4-70AD-4901-9E3F-7EA25DD6DAA1}" destId="{FEBD3C2A-A340-470A-A475-AE614EA07678}" srcOrd="0" destOrd="0" presId="urn:microsoft.com/office/officeart/2016/7/layout/RoundedRectangleTimeline"/>
    <dgm:cxn modelId="{E8870DB6-13DE-4A30-80B1-700750648D13}" type="presOf" srcId="{61DEE219-5F1D-47B1-A6AF-B5F1894D50B3}" destId="{9B9E3039-3F09-497A-BFE8-CFBF0E0BD0C3}" srcOrd="0" destOrd="0" presId="urn:microsoft.com/office/officeart/2016/7/layout/RoundedRectangleTimeline"/>
    <dgm:cxn modelId="{E9FDE7B7-9D8B-4517-B765-DD3A019C0E74}" type="presOf" srcId="{DEDD00AA-FC0A-48E9-A5EC-D56BB94FA754}" destId="{481176DA-885A-4BEE-AC35-A7ACB387C136}" srcOrd="0" destOrd="0" presId="urn:microsoft.com/office/officeart/2016/7/layout/RoundedRectangleTimeline"/>
    <dgm:cxn modelId="{A5C380C4-3C44-4D3F-AD58-F2DA68595262}" srcId="{61DEE219-5F1D-47B1-A6AF-B5F1894D50B3}" destId="{6F8E8BD2-E178-4E9C-982A-D81EDA933A21}" srcOrd="0" destOrd="0" parTransId="{72092222-7378-4CFE-BD2B-C1CEAB55D821}" sibTransId="{B8EA9A5E-B2A4-4B54-B11C-E1636FB8C355}"/>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 modelId="{C700EC08-356F-4ACF-B35D-7E70F49F903A}" type="presParOf" srcId="{196C9F68-3606-4282-A4C6-4485F1280B5F}" destId="{F3781CCB-5494-4C23-A704-2AC5A97CBB0D}" srcOrd="5" destOrd="0" presId="urn:microsoft.com/office/officeart/2016/7/layout/RoundedRectangleTimeline"/>
    <dgm:cxn modelId="{7B435C3E-F7E8-4B88-9EFB-CB64932F7112}" type="presParOf" srcId="{196C9F68-3606-4282-A4C6-4485F1280B5F}" destId="{0F7873E6-93E6-4FA1-8199-91525EACFC1B}" srcOrd="6" destOrd="0" presId="urn:microsoft.com/office/officeart/2016/7/layout/RoundedRectangleTimeline"/>
    <dgm:cxn modelId="{691E02C1-CBC7-4877-85DB-71ED03FBB50F}" type="presParOf" srcId="{0F7873E6-93E6-4FA1-8199-91525EACFC1B}" destId="{B837CD79-A6ED-4CBB-B8E5-A40E2F25C7A5}" srcOrd="0" destOrd="0" presId="urn:microsoft.com/office/officeart/2016/7/layout/RoundedRectangleTimeline"/>
    <dgm:cxn modelId="{696BC3F3-1CD9-4562-93EE-BE84BCB0EE01}" type="presParOf" srcId="{0F7873E6-93E6-4FA1-8199-91525EACFC1B}" destId="{481176DA-885A-4BEE-AC35-A7ACB387C136}" srcOrd="1" destOrd="0" presId="urn:microsoft.com/office/officeart/2016/7/layout/RoundedRectangleTimeline"/>
    <dgm:cxn modelId="{A0C44EE5-75C8-44DE-AA91-C66B9267C684}" type="presParOf" srcId="{0F7873E6-93E6-4FA1-8199-91525EACFC1B}" destId="{88489ECF-FC66-4C9E-AE9D-6C22832F5BE0}" srcOrd="2" destOrd="0" presId="urn:microsoft.com/office/officeart/2016/7/layout/RoundedRectangleTimeline"/>
    <dgm:cxn modelId="{0A8CD443-B31F-4B66-9F0C-EC8F1D9EA5A9}" type="presParOf" srcId="{0F7873E6-93E6-4FA1-8199-91525EACFC1B}" destId="{F6E3012F-9BD6-4082-82D8-4AFE0240B443}" srcOrd="3" destOrd="0" presId="urn:microsoft.com/office/officeart/2016/7/layout/RoundedRectangleTimeline"/>
    <dgm:cxn modelId="{284452D2-FCBE-41F1-9E9B-976E8A8A767E}" type="presParOf" srcId="{0F7873E6-93E6-4FA1-8199-91525EACFC1B}" destId="{49188164-B704-4CA6-925B-E21DE407A535}" srcOrd="4" destOrd="0" presId="urn:microsoft.com/office/officeart/2016/7/layout/RoundedRectangleTimeline"/>
    <dgm:cxn modelId="{86575012-AB27-4B21-B598-F2E81F85AF96}" type="presParOf" srcId="{196C9F68-3606-4282-A4C6-4485F1280B5F}" destId="{5736B3D4-44FF-448A-B2CA-1016184CCDB5}" srcOrd="7" destOrd="0" presId="urn:microsoft.com/office/officeart/2016/7/layout/RoundedRectangleTimeline"/>
    <dgm:cxn modelId="{E5C62C68-8012-489B-8765-BB01655DBECE}" type="presParOf" srcId="{196C9F68-3606-4282-A4C6-4485F1280B5F}" destId="{35C1E006-625A-46C1-BDA2-BD5CCAC3C9FE}" srcOrd="8" destOrd="0" presId="urn:microsoft.com/office/officeart/2016/7/layout/RoundedRectangleTimeline"/>
    <dgm:cxn modelId="{13653170-F7AB-4EAA-9BC8-6A5CE81E33CE}" type="presParOf" srcId="{35C1E006-625A-46C1-BDA2-BD5CCAC3C9FE}" destId="{9B9E3039-3F09-497A-BFE8-CFBF0E0BD0C3}" srcOrd="0" destOrd="0" presId="urn:microsoft.com/office/officeart/2016/7/layout/RoundedRectangleTimeline"/>
    <dgm:cxn modelId="{223919B7-CA21-44A3-B6C6-E248C20D1B5D}" type="presParOf" srcId="{35C1E006-625A-46C1-BDA2-BD5CCAC3C9FE}" destId="{7A08F6BE-3C40-44C0-833E-AC9FDCB52097}" srcOrd="1" destOrd="0" presId="urn:microsoft.com/office/officeart/2016/7/layout/RoundedRectangleTimeline"/>
    <dgm:cxn modelId="{EDFE4170-59E2-4C2C-B655-69B5B03A3F63}" type="presParOf" srcId="{35C1E006-625A-46C1-BDA2-BD5CCAC3C9FE}" destId="{561BD3A5-BBDC-4502-BC45-D03CD0B9A155}" srcOrd="2" destOrd="0" presId="urn:microsoft.com/office/officeart/2016/7/layout/RoundedRectangleTimeline"/>
    <dgm:cxn modelId="{1D1B2D82-C580-43FD-8A40-8B96585BE538}" type="presParOf" srcId="{35C1E006-625A-46C1-BDA2-BD5CCAC3C9FE}" destId="{FE71AD8A-D0FB-4899-A73C-1341943B3C24}" srcOrd="3" destOrd="0" presId="urn:microsoft.com/office/officeart/2016/7/layout/RoundedRectangleTimeline"/>
    <dgm:cxn modelId="{E739E421-0271-4D96-851A-1031789114F4}" type="presParOf" srcId="{35C1E006-625A-46C1-BDA2-BD5CCAC3C9FE}" destId="{8DBB94D7-A43B-41B0-A445-0F89CF6E88BF}" srcOrd="4" destOrd="0" presId="urn:microsoft.com/office/officeart/2016/7/layout/RoundedRectangleTimeline"/>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1" csCatId="colorful" phldr="1"/>
      <dgm:spPr/>
      <dgm:t>
        <a:bodyPr rtlCol="0"/>
        <a:lstStyle/>
        <a:p>
          <a:pPr rtl="0"/>
          <a:endParaRPr lang="en-GB"/>
        </a:p>
      </dgm:t>
    </dgm:pt>
    <dgm:pt modelId="{4259F840-24E7-476F-9F30-482E46395856}">
      <dgm:prSet phldrT="[Text]" custT="1"/>
      <dgm:spPr/>
      <dgm:t>
        <a:bodyPr rtlCol="0"/>
        <a:lstStyle/>
        <a:p>
          <a:pPr rtl="0"/>
          <a:r>
            <a:rPr lang="en-GB" sz="1300" b="1"/>
            <a:t>Nisan 13 and before</a:t>
          </a:r>
        </a:p>
      </dgm:t>
    </dgm:pt>
    <dgm:pt modelId="{FCE8068D-7E50-4749-A8D0-ADEDAC5637B3}" type="parTrans" cxnId="{42EE41D1-3C16-4937-BB38-B076896C09A0}">
      <dgm:prSet/>
      <dgm:spPr/>
      <dgm:t>
        <a:bodyPr rtlCol="0"/>
        <a:lstStyle/>
        <a:p>
          <a:pPr rtl="0"/>
          <a:endParaRPr lang="en-GB" sz="1300"/>
        </a:p>
      </dgm:t>
    </dgm:pt>
    <dgm:pt modelId="{DCC444A4-F20A-48F5-A61E-47BFFF185A57}" type="sibTrans" cxnId="{42EE41D1-3C16-4937-BB38-B076896C09A0}">
      <dgm:prSet/>
      <dgm:spPr/>
      <dgm:t>
        <a:bodyPr rtlCol="0"/>
        <a:lstStyle/>
        <a:p>
          <a:pPr rtl="0"/>
          <a:endParaRPr lang="en-GB" sz="1300"/>
        </a:p>
      </dgm:t>
    </dgm:pt>
    <dgm:pt modelId="{B54C8F6C-BE1E-4EAB-B7A0-48DE01FFAA36}">
      <dgm:prSet phldrT="[Text]" custT="1"/>
      <dgm:spPr/>
      <dgm:t>
        <a:bodyPr rtlCol="0"/>
        <a:lstStyle/>
        <a:p>
          <a:pPr rtl="0"/>
          <a:r>
            <a:rPr lang="en-GB" sz="1300" b="0" i="0" u="none"/>
            <a:t>Exodus 12:15,19</a:t>
          </a:r>
          <a:endParaRPr lang="en-GB" sz="1300"/>
        </a:p>
      </dgm:t>
    </dgm:pt>
    <dgm:pt modelId="{8DE7CD45-B7C0-432E-B819-6A7D97E31315}" type="parTrans" cxnId="{770CA1CC-3DDD-451E-AE83-A71CA570260C}">
      <dgm:prSet/>
      <dgm:spPr/>
      <dgm:t>
        <a:bodyPr rtlCol="0"/>
        <a:lstStyle/>
        <a:p>
          <a:pPr rtl="0"/>
          <a:endParaRPr lang="en-GB" sz="1300"/>
        </a:p>
      </dgm:t>
    </dgm:pt>
    <dgm:pt modelId="{C33B8BEF-A818-4A2F-A99A-E2B29895E184}" type="sibTrans" cxnId="{770CA1CC-3DDD-451E-AE83-A71CA570260C}">
      <dgm:prSet/>
      <dgm:spPr/>
      <dgm:t>
        <a:bodyPr rtlCol="0"/>
        <a:lstStyle/>
        <a:p>
          <a:pPr rtl="0"/>
          <a:endParaRPr lang="en-GB" sz="1300"/>
        </a:p>
      </dgm:t>
    </dgm:pt>
    <dgm:pt modelId="{5D81D719-E82E-4750-9F53-C6F61B9B6DAC}">
      <dgm:prSet phldrT="[Text]" custT="1"/>
      <dgm:spPr>
        <a:noFill/>
        <a:ln>
          <a:noFill/>
        </a:ln>
      </dgm:spPr>
      <dgm:t>
        <a:bodyPr rtlCol="0"/>
        <a:lstStyle/>
        <a:p>
          <a:pPr rtl="0"/>
          <a:r>
            <a:rPr lang="en-GB" sz="1300" b="1"/>
            <a:t>Title</a:t>
          </a:r>
        </a:p>
      </dgm:t>
    </dgm:pt>
    <dgm:pt modelId="{95FCE9EC-CE38-4C95-829D-C1E4847AC14F}" type="parTrans" cxnId="{2EE15BA0-030E-4DA2-B88E-25A937CE0A87}">
      <dgm:prSet/>
      <dgm:spPr/>
      <dgm:t>
        <a:bodyPr rtlCol="0"/>
        <a:lstStyle/>
        <a:p>
          <a:pPr rtl="0"/>
          <a:endParaRPr lang="en-GB" sz="1300"/>
        </a:p>
      </dgm:t>
    </dgm:pt>
    <dgm:pt modelId="{65A96DCC-C0F6-48E5-87ED-058BF1E486AB}" type="sibTrans" cxnId="{2EE15BA0-030E-4DA2-B88E-25A937CE0A87}">
      <dgm:prSet/>
      <dgm:spPr/>
      <dgm:t>
        <a:bodyPr rtlCol="0"/>
        <a:lstStyle/>
        <a:p>
          <a:pPr rtl="0"/>
          <a:endParaRPr lang="en-GB" sz="1300"/>
        </a:p>
      </dgm:t>
    </dgm:pt>
    <dgm:pt modelId="{61DEE219-5F1D-47B1-A6AF-B5F1894D50B3}">
      <dgm:prSet phldrT="[Text]" custT="1"/>
      <dgm:spPr>
        <a:noFill/>
        <a:ln>
          <a:noFill/>
        </a:ln>
      </dgm:spPr>
      <dgm:t>
        <a:bodyPr rtlCol="0"/>
        <a:lstStyle/>
        <a:p>
          <a:pPr rtl="0"/>
          <a:r>
            <a:rPr lang="en-GB" sz="1300" b="1"/>
            <a:t>Title</a:t>
          </a:r>
        </a:p>
      </dgm:t>
    </dgm:pt>
    <dgm:pt modelId="{B4324ADB-01CF-4908-80BD-7BEC42B34E14}" type="parTrans" cxnId="{7C186F20-4CC0-436D-AFD3-11D4C3AF1321}">
      <dgm:prSet/>
      <dgm:spPr/>
      <dgm:t>
        <a:bodyPr rtlCol="0"/>
        <a:lstStyle/>
        <a:p>
          <a:pPr rtl="0"/>
          <a:endParaRPr lang="en-GB" sz="1300"/>
        </a:p>
      </dgm:t>
    </dgm:pt>
    <dgm:pt modelId="{B5E6932B-5A66-49E2-BDA0-2A07F300D5B8}" type="sibTrans" cxnId="{7C186F20-4CC0-436D-AFD3-11D4C3AF1321}">
      <dgm:prSet/>
      <dgm:spPr/>
      <dgm:t>
        <a:bodyPr rtlCol="0"/>
        <a:lstStyle/>
        <a:p>
          <a:pPr rtl="0"/>
          <a:endParaRPr lang="en-GB" sz="1300"/>
        </a:p>
      </dgm:t>
    </dgm:pt>
    <dgm:pt modelId="{513AA76F-1B58-4B72-86D5-49FB85E959CA}">
      <dgm:prSet custT="1"/>
      <dgm:spPr/>
      <dgm:t>
        <a:bodyPr/>
        <a:lstStyle/>
        <a:p>
          <a:pPr rtl="0"/>
          <a:r>
            <a:rPr lang="en-GB" sz="1300" b="0" i="0" u="none"/>
            <a:t>Deuteronomy 16:4</a:t>
          </a:r>
        </a:p>
        <a:p>
          <a:pPr rtl="0"/>
          <a:r>
            <a:rPr lang="en-GB" sz="1300" b="0" i="0" u="none"/>
            <a:t>Removal of leaven</a:t>
          </a:r>
        </a:p>
      </dgm:t>
    </dgm:pt>
    <dgm:pt modelId="{F2A16F77-432A-4107-9C0E-74A91C365E45}" type="parTrans" cxnId="{C97EA491-5C39-4868-9B24-D76C4FB37973}">
      <dgm:prSet/>
      <dgm:spPr/>
      <dgm:t>
        <a:bodyPr/>
        <a:lstStyle/>
        <a:p>
          <a:endParaRPr lang="en-GB"/>
        </a:p>
      </dgm:t>
    </dgm:pt>
    <dgm:pt modelId="{37522207-10D2-43A9-AFAA-2AF2E3F69E00}" type="sibTrans" cxnId="{C97EA491-5C39-4868-9B24-D76C4FB37973}">
      <dgm:prSet/>
      <dgm:spPr/>
      <dgm:t>
        <a:bodyPr/>
        <a:lstStyle/>
        <a:p>
          <a:endParaRPr lang="en-GB"/>
        </a:p>
      </dgm:t>
    </dgm:pt>
    <dgm:pt modelId="{87BF7896-20EA-4E8F-B6F4-A34EC5C9CB50}">
      <dgm:prSet phldrT="[Text]" custT="1"/>
      <dgm:spPr>
        <a:noFill/>
        <a:ln>
          <a:noFill/>
        </a:ln>
      </dgm:spPr>
      <dgm:t>
        <a:bodyPr rtlCol="0"/>
        <a:lstStyle/>
        <a:p>
          <a:pPr rtl="0"/>
          <a:r>
            <a:rPr lang="en-GB" sz="1300" b="1"/>
            <a:t>Title</a:t>
          </a:r>
        </a:p>
      </dgm:t>
    </dgm:pt>
    <dgm:pt modelId="{D63CE73E-35DE-48C3-8753-7648BC953C0D}" type="sibTrans" cxnId="{92330C11-C197-4512-BDA4-8D8A69AF7D1C}">
      <dgm:prSet/>
      <dgm:spPr/>
      <dgm:t>
        <a:bodyPr rtlCol="0"/>
        <a:lstStyle/>
        <a:p>
          <a:pPr rtl="0"/>
          <a:endParaRPr lang="en-GB" sz="1300"/>
        </a:p>
      </dgm:t>
    </dgm:pt>
    <dgm:pt modelId="{05E47BA5-F724-4AEE-9B5B-401F18E028E6}" type="parTrans" cxnId="{92330C11-C197-4512-BDA4-8D8A69AF7D1C}">
      <dgm:prSet/>
      <dgm:spPr/>
      <dgm:t>
        <a:bodyPr rtlCol="0"/>
        <a:lstStyle/>
        <a:p>
          <a:pPr rtl="0"/>
          <a:endParaRPr lang="en-GB" sz="1300"/>
        </a:p>
      </dgm:t>
    </dgm:pt>
    <dgm:pt modelId="{E4033A39-DCC4-4038-9562-AEDDBBB37A99}">
      <dgm:prSet phldrT="[Text]" custT="1"/>
      <dgm:spPr>
        <a:noFill/>
        <a:ln>
          <a:noFill/>
        </a:ln>
      </dgm:spPr>
      <dgm:t>
        <a:bodyPr rtlCol="0"/>
        <a:lstStyle/>
        <a:p>
          <a:pPr rtl="0"/>
          <a:r>
            <a:rPr lang="en-GB" sz="1300" b="1"/>
            <a:t>Title</a:t>
          </a:r>
        </a:p>
      </dgm:t>
    </dgm:pt>
    <dgm:pt modelId="{80AB0E5B-0C58-465D-A545-5B21133D2849}" type="sibTrans" cxnId="{32EF2862-2950-4DF8-BEA8-CD19460CCA31}">
      <dgm:prSet/>
      <dgm:spPr/>
      <dgm:t>
        <a:bodyPr rtlCol="0"/>
        <a:lstStyle/>
        <a:p>
          <a:pPr rtl="0"/>
          <a:endParaRPr lang="en-GB" sz="1300"/>
        </a:p>
      </dgm:t>
    </dgm:pt>
    <dgm:pt modelId="{048EEAE6-78BA-4B00-B7BB-9C22DBB1E8F4}" type="parTrans" cxnId="{32EF2862-2950-4DF8-BEA8-CD19460CCA31}">
      <dgm:prSet/>
      <dgm:spPr/>
      <dgm:t>
        <a:bodyPr rtlCol="0"/>
        <a:lstStyle/>
        <a:p>
          <a:pPr rtl="0"/>
          <a:endParaRPr lang="en-GB" sz="1300"/>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noFill/>
          <a:prstDash val="dash"/>
          <a:miter lim="800000"/>
        </a:ln>
        <a:effectLst/>
      </dgm:spPr>
    </dgm:pt>
    <dgm:pt modelId="{4797FB61-2602-4A58-81E6-6F133DB1E419}" type="pres">
      <dgm:prSet presAssocID="{E4033A39-DCC4-4038-9562-AEDDBBB37A99}" presName="ConnectLineEnd1" presStyleLbl="lnNode1" presStyleIdx="1" presStyleCnt="5"/>
      <dgm:spPr>
        <a:noFill/>
        <a:ln>
          <a:noFill/>
        </a:ln>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noFill/>
          <a:prstDash val="dash"/>
          <a:miter lim="800000"/>
        </a:ln>
        <a:effectLst/>
      </dgm:spPr>
    </dgm:pt>
    <dgm:pt modelId="{07CCF286-8B46-4A20-ACAC-84BA2D6EFBBC}" type="pres">
      <dgm:prSet presAssocID="{87BF7896-20EA-4E8F-B6F4-A34EC5C9CB50}" presName="ConnectLineEnd1" presStyleLbl="lnNode1" presStyleIdx="2" presStyleCnt="5"/>
      <dgm:spPr>
        <a:noFill/>
        <a:ln>
          <a:noFill/>
        </a:ln>
      </dgm:spPr>
    </dgm:pt>
    <dgm:pt modelId="{4624FC32-5405-42B1-B5CC-DF0659852A58}" type="pres">
      <dgm:prSet presAssocID="{87BF7896-20EA-4E8F-B6F4-A34EC5C9CB50}" presName="EmptyPane1" presStyleCnt="0"/>
      <dgm:spPr/>
    </dgm:pt>
    <dgm:pt modelId="{F3781CCB-5494-4C23-A704-2AC5A97CBB0D}" type="pres">
      <dgm:prSet presAssocID="{D63CE73E-35DE-48C3-8753-7648BC953C0D}" presName="spaceBetweenRectangles1" presStyleCnt="0"/>
      <dgm:spPr/>
    </dgm:pt>
    <dgm:pt modelId="{0F7873E6-93E6-4FA1-8199-91525EACFC1B}" type="pres">
      <dgm:prSet presAssocID="{5D81D719-E82E-4750-9F53-C6F61B9B6DAC}" presName="composite1" presStyleCnt="0"/>
      <dgm:spPr/>
    </dgm:pt>
    <dgm:pt modelId="{B837CD79-A6ED-4CBB-B8E5-A40E2F25C7A5}" type="pres">
      <dgm:prSet presAssocID="{5D81D719-E82E-4750-9F53-C6F61B9B6DAC}" presName="parent1" presStyleLbl="alignNode1" presStyleIdx="3" presStyleCnt="5">
        <dgm:presLayoutVars>
          <dgm:chMax val="1"/>
          <dgm:chPref val="1"/>
          <dgm:bulletEnabled val="1"/>
        </dgm:presLayoutVars>
      </dgm:prSet>
      <dgm:spPr/>
    </dgm:pt>
    <dgm:pt modelId="{481176DA-885A-4BEE-AC35-A7ACB387C136}" type="pres">
      <dgm:prSet presAssocID="{5D81D719-E82E-4750-9F53-C6F61B9B6DAC}" presName="Childtext1" presStyleLbl="revTx" presStyleIdx="3" presStyleCnt="5">
        <dgm:presLayoutVars>
          <dgm:bulletEnabled val="1"/>
        </dgm:presLayoutVars>
      </dgm:prSet>
      <dgm:spPr/>
    </dgm:pt>
    <dgm:pt modelId="{88489ECF-FC66-4C9E-AE9D-6C22832F5BE0}" type="pres">
      <dgm:prSet presAssocID="{5D81D719-E82E-4750-9F53-C6F61B9B6DAC}" presName="ConnectLine1" presStyleLbl="sibTrans1D1" presStyleIdx="3" presStyleCnt="5"/>
      <dgm:spPr>
        <a:noFill/>
        <a:ln w="6350" cap="flat" cmpd="sng" algn="ctr">
          <a:noFill/>
          <a:prstDash val="dash"/>
          <a:miter lim="800000"/>
        </a:ln>
        <a:effectLst/>
      </dgm:spPr>
    </dgm:pt>
    <dgm:pt modelId="{F6E3012F-9BD6-4082-82D8-4AFE0240B443}" type="pres">
      <dgm:prSet presAssocID="{5D81D719-E82E-4750-9F53-C6F61B9B6DAC}" presName="ConnectLineEnd1" presStyleLbl="lnNode1" presStyleIdx="3" presStyleCnt="5"/>
      <dgm:spPr>
        <a:noFill/>
        <a:ln>
          <a:noFill/>
        </a:ln>
      </dgm:spPr>
    </dgm:pt>
    <dgm:pt modelId="{49188164-B704-4CA6-925B-E21DE407A535}" type="pres">
      <dgm:prSet presAssocID="{5D81D719-E82E-4750-9F53-C6F61B9B6DAC}" presName="EmptyPane1" presStyleCnt="0"/>
      <dgm:spPr/>
    </dgm:pt>
    <dgm:pt modelId="{5736B3D4-44FF-448A-B2CA-1016184CCDB5}" type="pres">
      <dgm:prSet presAssocID="{65A96DCC-C0F6-48E5-87ED-058BF1E486AB}" presName="spaceBetweenRectangles1" presStyleCnt="0"/>
      <dgm:spPr/>
    </dgm:pt>
    <dgm:pt modelId="{35C1E006-625A-46C1-BDA2-BD5CCAC3C9FE}" type="pres">
      <dgm:prSet presAssocID="{61DEE219-5F1D-47B1-A6AF-B5F1894D50B3}" presName="composite1" presStyleCnt="0"/>
      <dgm:spPr/>
    </dgm:pt>
    <dgm:pt modelId="{9B9E3039-3F09-497A-BFE8-CFBF0E0BD0C3}" type="pres">
      <dgm:prSet presAssocID="{61DEE219-5F1D-47B1-A6AF-B5F1894D50B3}" presName="parent1" presStyleLbl="alignNode1" presStyleIdx="4" presStyleCnt="5">
        <dgm:presLayoutVars>
          <dgm:chMax val="1"/>
          <dgm:chPref val="1"/>
          <dgm:bulletEnabled val="1"/>
        </dgm:presLayoutVars>
      </dgm:prSet>
      <dgm:spPr/>
    </dgm:pt>
    <dgm:pt modelId="{7A08F6BE-3C40-44C0-833E-AC9FDCB52097}" type="pres">
      <dgm:prSet presAssocID="{61DEE219-5F1D-47B1-A6AF-B5F1894D50B3}" presName="Childtext1" presStyleLbl="revTx" presStyleIdx="4" presStyleCnt="5">
        <dgm:presLayoutVars>
          <dgm:bulletEnabled val="1"/>
        </dgm:presLayoutVars>
      </dgm:prSet>
      <dgm:spPr/>
    </dgm:pt>
    <dgm:pt modelId="{561BD3A5-BBDC-4502-BC45-D03CD0B9A155}" type="pres">
      <dgm:prSet presAssocID="{61DEE219-5F1D-47B1-A6AF-B5F1894D50B3}" presName="ConnectLine1" presStyleLbl="sibTrans1D1" presStyleIdx="4" presStyleCnt="5"/>
      <dgm:spPr>
        <a:noFill/>
        <a:ln w="6350" cap="flat" cmpd="sng" algn="ctr">
          <a:noFill/>
          <a:prstDash val="dash"/>
          <a:miter lim="800000"/>
        </a:ln>
        <a:effectLst/>
      </dgm:spPr>
    </dgm:pt>
    <dgm:pt modelId="{FE71AD8A-D0FB-4899-A73C-1341943B3C24}" type="pres">
      <dgm:prSet presAssocID="{61DEE219-5F1D-47B1-A6AF-B5F1894D50B3}" presName="ConnectLineEnd1" presStyleLbl="lnNode1" presStyleIdx="4" presStyleCnt="5"/>
      <dgm:spPr>
        <a:noFill/>
        <a:ln>
          <a:noFill/>
        </a:ln>
      </dgm:spPr>
    </dgm:pt>
    <dgm:pt modelId="{8DBB94D7-A43B-41B0-A445-0F89CF6E88BF}" type="pres">
      <dgm:prSet presAssocID="{61DEE219-5F1D-47B1-A6AF-B5F1894D50B3}" presName="EmptyPane1" presStyleCnt="0"/>
      <dgm:spPr/>
    </dgm:pt>
  </dgm:ptLst>
  <dgm:cxnLst>
    <dgm:cxn modelId="{0943B00B-58A1-4FF5-9E44-5C479145B02B}" type="presOf" srcId="{87BF7896-20EA-4E8F-B6F4-A34EC5C9CB50}" destId="{9D82041D-873A-4600-A9C7-C0A0ADFB138B}"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7C186F20-4CC0-436D-AFD3-11D4C3AF1321}" srcId="{E5B2E815-0D19-41DC-B01B-4D608769620A}" destId="{61DEE219-5F1D-47B1-A6AF-B5F1894D50B3}" srcOrd="4" destOrd="0" parTransId="{B4324ADB-01CF-4908-80BD-7BEC42B34E14}" sibTransId="{B5E6932B-5A66-49E2-BDA0-2A07F300D5B8}"/>
    <dgm:cxn modelId="{1497405D-66E0-4127-B2BD-B6771084004B}" type="presOf" srcId="{513AA76F-1B58-4B72-86D5-49FB85E959CA}" destId="{45A02F84-C6CB-43F5-AEE4-3EA66C2BD25F}" srcOrd="0" destOrd="1"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C76BD97D-F8EE-4181-9620-6794FA1939B2}" type="presOf" srcId="{5D81D719-E82E-4750-9F53-C6F61B9B6DAC}" destId="{B837CD79-A6ED-4CBB-B8E5-A40E2F25C7A5}" srcOrd="0" destOrd="0" presId="urn:microsoft.com/office/officeart/2016/7/layout/RoundedRectangleTimeline"/>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C97EA491-5C39-4868-9B24-D76C4FB37973}" srcId="{4259F840-24E7-476F-9F30-482E46395856}" destId="{513AA76F-1B58-4B72-86D5-49FB85E959CA}" srcOrd="1" destOrd="0" parTransId="{F2A16F77-432A-4107-9C0E-74A91C365E45}" sibTransId="{37522207-10D2-43A9-AFAA-2AF2E3F69E00}"/>
    <dgm:cxn modelId="{CAF19795-26FD-4CD9-8E3B-7E7899F5E3D0}" type="presOf" srcId="{4259F840-24E7-476F-9F30-482E46395856}" destId="{E088D226-49D7-4C30-90DC-CA1755D98829}" srcOrd="0" destOrd="0" presId="urn:microsoft.com/office/officeart/2016/7/layout/RoundedRectangleTimeline"/>
    <dgm:cxn modelId="{2EE15BA0-030E-4DA2-B88E-25A937CE0A87}" srcId="{E5B2E815-0D19-41DC-B01B-4D608769620A}" destId="{5D81D719-E82E-4750-9F53-C6F61B9B6DAC}" srcOrd="3" destOrd="0" parTransId="{95FCE9EC-CE38-4C95-829D-C1E4847AC14F}" sibTransId="{65A96DCC-C0F6-48E5-87ED-058BF1E486AB}"/>
    <dgm:cxn modelId="{AC2FC1A2-CF44-4033-8AAE-31C98C976AAD}" type="presOf" srcId="{E4033A39-DCC4-4038-9562-AEDDBBB37A99}" destId="{539615E2-3277-4D8E-8484-FF5088C8BF01}" srcOrd="0" destOrd="0" presId="urn:microsoft.com/office/officeart/2016/7/layout/RoundedRectangleTimeline"/>
    <dgm:cxn modelId="{E8870DB6-13DE-4A30-80B1-700750648D13}" type="presOf" srcId="{61DEE219-5F1D-47B1-A6AF-B5F1894D50B3}" destId="{9B9E3039-3F09-497A-BFE8-CFBF0E0BD0C3}" srcOrd="0" destOrd="0" presId="urn:microsoft.com/office/officeart/2016/7/layout/RoundedRectangleTimeline"/>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 modelId="{C700EC08-356F-4ACF-B35D-7E70F49F903A}" type="presParOf" srcId="{196C9F68-3606-4282-A4C6-4485F1280B5F}" destId="{F3781CCB-5494-4C23-A704-2AC5A97CBB0D}" srcOrd="5" destOrd="0" presId="urn:microsoft.com/office/officeart/2016/7/layout/RoundedRectangleTimeline"/>
    <dgm:cxn modelId="{7B435C3E-F7E8-4B88-9EFB-CB64932F7112}" type="presParOf" srcId="{196C9F68-3606-4282-A4C6-4485F1280B5F}" destId="{0F7873E6-93E6-4FA1-8199-91525EACFC1B}" srcOrd="6" destOrd="0" presId="urn:microsoft.com/office/officeart/2016/7/layout/RoundedRectangleTimeline"/>
    <dgm:cxn modelId="{691E02C1-CBC7-4877-85DB-71ED03FBB50F}" type="presParOf" srcId="{0F7873E6-93E6-4FA1-8199-91525EACFC1B}" destId="{B837CD79-A6ED-4CBB-B8E5-A40E2F25C7A5}" srcOrd="0" destOrd="0" presId="urn:microsoft.com/office/officeart/2016/7/layout/RoundedRectangleTimeline"/>
    <dgm:cxn modelId="{696BC3F3-1CD9-4562-93EE-BE84BCB0EE01}" type="presParOf" srcId="{0F7873E6-93E6-4FA1-8199-91525EACFC1B}" destId="{481176DA-885A-4BEE-AC35-A7ACB387C136}" srcOrd="1" destOrd="0" presId="urn:microsoft.com/office/officeart/2016/7/layout/RoundedRectangleTimeline"/>
    <dgm:cxn modelId="{A0C44EE5-75C8-44DE-AA91-C66B9267C684}" type="presParOf" srcId="{0F7873E6-93E6-4FA1-8199-91525EACFC1B}" destId="{88489ECF-FC66-4C9E-AE9D-6C22832F5BE0}" srcOrd="2" destOrd="0" presId="urn:microsoft.com/office/officeart/2016/7/layout/RoundedRectangleTimeline"/>
    <dgm:cxn modelId="{0A8CD443-B31F-4B66-9F0C-EC8F1D9EA5A9}" type="presParOf" srcId="{0F7873E6-93E6-4FA1-8199-91525EACFC1B}" destId="{F6E3012F-9BD6-4082-82D8-4AFE0240B443}" srcOrd="3" destOrd="0" presId="urn:microsoft.com/office/officeart/2016/7/layout/RoundedRectangleTimeline"/>
    <dgm:cxn modelId="{284452D2-FCBE-41F1-9E9B-976E8A8A767E}" type="presParOf" srcId="{0F7873E6-93E6-4FA1-8199-91525EACFC1B}" destId="{49188164-B704-4CA6-925B-E21DE407A535}" srcOrd="4" destOrd="0" presId="urn:microsoft.com/office/officeart/2016/7/layout/RoundedRectangleTimeline"/>
    <dgm:cxn modelId="{86575012-AB27-4B21-B598-F2E81F85AF96}" type="presParOf" srcId="{196C9F68-3606-4282-A4C6-4485F1280B5F}" destId="{5736B3D4-44FF-448A-B2CA-1016184CCDB5}" srcOrd="7" destOrd="0" presId="urn:microsoft.com/office/officeart/2016/7/layout/RoundedRectangleTimeline"/>
    <dgm:cxn modelId="{E5C62C68-8012-489B-8765-BB01655DBECE}" type="presParOf" srcId="{196C9F68-3606-4282-A4C6-4485F1280B5F}" destId="{35C1E006-625A-46C1-BDA2-BD5CCAC3C9FE}" srcOrd="8" destOrd="0" presId="urn:microsoft.com/office/officeart/2016/7/layout/RoundedRectangleTimeline"/>
    <dgm:cxn modelId="{13653170-F7AB-4EAA-9BC8-6A5CE81E33CE}" type="presParOf" srcId="{35C1E006-625A-46C1-BDA2-BD5CCAC3C9FE}" destId="{9B9E3039-3F09-497A-BFE8-CFBF0E0BD0C3}" srcOrd="0" destOrd="0" presId="urn:microsoft.com/office/officeart/2016/7/layout/RoundedRectangleTimeline"/>
    <dgm:cxn modelId="{223919B7-CA21-44A3-B6C6-E248C20D1B5D}" type="presParOf" srcId="{35C1E006-625A-46C1-BDA2-BD5CCAC3C9FE}" destId="{7A08F6BE-3C40-44C0-833E-AC9FDCB52097}" srcOrd="1" destOrd="0" presId="urn:microsoft.com/office/officeart/2016/7/layout/RoundedRectangleTimeline"/>
    <dgm:cxn modelId="{EDFE4170-59E2-4C2C-B655-69B5B03A3F63}" type="presParOf" srcId="{35C1E006-625A-46C1-BDA2-BD5CCAC3C9FE}" destId="{561BD3A5-BBDC-4502-BC45-D03CD0B9A155}" srcOrd="2" destOrd="0" presId="urn:microsoft.com/office/officeart/2016/7/layout/RoundedRectangleTimeline"/>
    <dgm:cxn modelId="{1D1B2D82-C580-43FD-8A40-8B96585BE538}" type="presParOf" srcId="{35C1E006-625A-46C1-BDA2-BD5CCAC3C9FE}" destId="{FE71AD8A-D0FB-4899-A73C-1341943B3C24}" srcOrd="3" destOrd="0" presId="urn:microsoft.com/office/officeart/2016/7/layout/RoundedRectangleTimeline"/>
    <dgm:cxn modelId="{E739E421-0271-4D96-851A-1031789114F4}" type="presParOf" srcId="{35C1E006-625A-46C1-BDA2-BD5CCAC3C9FE}" destId="{8DBB94D7-A43B-41B0-A445-0F89CF6E88BF}" srcOrd="4" destOrd="0" presId="urn:microsoft.com/office/officeart/2016/7/layout/RoundedRectangleTimeline"/>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1" csCatId="colorful" phldr="1"/>
      <dgm:spPr/>
      <dgm:t>
        <a:bodyPr rtlCol="0"/>
        <a:lstStyle/>
        <a:p>
          <a:pPr rtl="0"/>
          <a:endParaRPr lang="en-GB"/>
        </a:p>
      </dgm:t>
    </dgm:pt>
    <dgm:pt modelId="{4259F840-24E7-476F-9F30-482E46395856}">
      <dgm:prSet phldrT="[Text]" custT="1"/>
      <dgm:spPr/>
      <dgm:t>
        <a:bodyPr rtlCol="0"/>
        <a:lstStyle/>
        <a:p>
          <a:pPr rtl="0"/>
          <a:r>
            <a:rPr lang="en-GB" sz="1300" b="1"/>
            <a:t>Nisan 13 and before</a:t>
          </a:r>
        </a:p>
      </dgm:t>
    </dgm:pt>
    <dgm:pt modelId="{FCE8068D-7E50-4749-A8D0-ADEDAC5637B3}" type="parTrans" cxnId="{42EE41D1-3C16-4937-BB38-B076896C09A0}">
      <dgm:prSet/>
      <dgm:spPr/>
      <dgm:t>
        <a:bodyPr rtlCol="0"/>
        <a:lstStyle/>
        <a:p>
          <a:pPr rtl="0"/>
          <a:endParaRPr lang="en-GB" sz="1300"/>
        </a:p>
      </dgm:t>
    </dgm:pt>
    <dgm:pt modelId="{DCC444A4-F20A-48F5-A61E-47BFFF185A57}" type="sibTrans" cxnId="{42EE41D1-3C16-4937-BB38-B076896C09A0}">
      <dgm:prSet/>
      <dgm:spPr/>
      <dgm:t>
        <a:bodyPr rtlCol="0"/>
        <a:lstStyle/>
        <a:p>
          <a:pPr rtl="0"/>
          <a:endParaRPr lang="en-GB" sz="1300"/>
        </a:p>
      </dgm:t>
    </dgm:pt>
    <dgm:pt modelId="{B54C8F6C-BE1E-4EAB-B7A0-48DE01FFAA36}">
      <dgm:prSet phldrT="[Text]" custT="1"/>
      <dgm:spPr/>
      <dgm:t>
        <a:bodyPr rtlCol="0"/>
        <a:lstStyle/>
        <a:p>
          <a:pPr rtl="0"/>
          <a:r>
            <a:rPr lang="en-GB" sz="1300" b="0" i="0" u="none"/>
            <a:t>Exodus 12:15,19</a:t>
          </a:r>
          <a:br>
            <a:rPr lang="en-GB" sz="1300" b="0" i="0" u="none"/>
          </a:br>
          <a:r>
            <a:rPr lang="en-GB" sz="1300" b="0" i="0" u="none"/>
            <a:t>Deuteronomy 16:4</a:t>
          </a:r>
          <a:br>
            <a:rPr lang="en-GB" sz="1300" b="0" i="0" u="none"/>
          </a:br>
          <a:r>
            <a:rPr lang="en-GB" sz="1300" b="0" i="0" u="none"/>
            <a:t>Removal of leaven</a:t>
          </a:r>
          <a:endParaRPr lang="en-GB" sz="1300"/>
        </a:p>
      </dgm:t>
    </dgm:pt>
    <dgm:pt modelId="{8DE7CD45-B7C0-432E-B819-6A7D97E31315}" type="parTrans" cxnId="{770CA1CC-3DDD-451E-AE83-A71CA570260C}">
      <dgm:prSet/>
      <dgm:spPr/>
      <dgm:t>
        <a:bodyPr rtlCol="0"/>
        <a:lstStyle/>
        <a:p>
          <a:pPr rtl="0"/>
          <a:endParaRPr lang="en-GB" sz="1300"/>
        </a:p>
      </dgm:t>
    </dgm:pt>
    <dgm:pt modelId="{C33B8BEF-A818-4A2F-A99A-E2B29895E184}" type="sibTrans" cxnId="{770CA1CC-3DDD-451E-AE83-A71CA570260C}">
      <dgm:prSet/>
      <dgm:spPr/>
      <dgm:t>
        <a:bodyPr rtlCol="0"/>
        <a:lstStyle/>
        <a:p>
          <a:pPr rtl="0"/>
          <a:endParaRPr lang="en-GB" sz="1300"/>
        </a:p>
      </dgm:t>
    </dgm:pt>
    <dgm:pt modelId="{E4033A39-DCC4-4038-9562-AEDDBBB37A99}">
      <dgm:prSet phldrT="[Text]" custT="1"/>
      <dgm:spPr>
        <a:noFill/>
        <a:ln>
          <a:noFill/>
        </a:ln>
      </dgm:spPr>
      <dgm:t>
        <a:bodyPr rtlCol="0"/>
        <a:lstStyle/>
        <a:p>
          <a:pPr rtl="0"/>
          <a:r>
            <a:rPr lang="en-GB" sz="1300" b="1">
              <a:noFill/>
            </a:rPr>
            <a:t>Nisan 14</a:t>
          </a:r>
        </a:p>
      </dgm:t>
    </dgm:pt>
    <dgm:pt modelId="{048EEAE6-78BA-4B00-B7BB-9C22DBB1E8F4}" type="parTrans" cxnId="{32EF2862-2950-4DF8-BEA8-CD19460CCA31}">
      <dgm:prSet/>
      <dgm:spPr/>
      <dgm:t>
        <a:bodyPr rtlCol="0"/>
        <a:lstStyle/>
        <a:p>
          <a:pPr rtl="0"/>
          <a:endParaRPr lang="en-GB" sz="1300"/>
        </a:p>
      </dgm:t>
    </dgm:pt>
    <dgm:pt modelId="{80AB0E5B-0C58-465D-A545-5B21133D2849}" type="sibTrans" cxnId="{32EF2862-2950-4DF8-BEA8-CD19460CCA31}">
      <dgm:prSet/>
      <dgm:spPr/>
      <dgm:t>
        <a:bodyPr rtlCol="0"/>
        <a:lstStyle/>
        <a:p>
          <a:pPr rtl="0"/>
          <a:endParaRPr lang="en-GB" sz="1300"/>
        </a:p>
      </dgm:t>
    </dgm:pt>
    <dgm:pt modelId="{87BF7896-20EA-4E8F-B6F4-A34EC5C9CB50}">
      <dgm:prSet phldrT="[Text]" custT="1"/>
      <dgm:spPr>
        <a:solidFill>
          <a:schemeClr val="accent4"/>
        </a:solidFill>
        <a:ln>
          <a:solidFill>
            <a:schemeClr val="accent3"/>
          </a:solidFill>
        </a:ln>
      </dgm:spPr>
      <dgm:t>
        <a:bodyPr rtlCol="0"/>
        <a:lstStyle/>
        <a:p>
          <a:pPr rtl="0"/>
          <a:r>
            <a:rPr lang="en-GB" sz="1300" b="1"/>
            <a:t>Nisan 14</a:t>
          </a:r>
        </a:p>
      </dgm:t>
    </dgm:pt>
    <dgm:pt modelId="{05E47BA5-F724-4AEE-9B5B-401F18E028E6}" type="parTrans" cxnId="{92330C11-C197-4512-BDA4-8D8A69AF7D1C}">
      <dgm:prSet/>
      <dgm:spPr/>
      <dgm:t>
        <a:bodyPr rtlCol="0"/>
        <a:lstStyle/>
        <a:p>
          <a:pPr rtl="0"/>
          <a:endParaRPr lang="en-GB" sz="1300"/>
        </a:p>
      </dgm:t>
    </dgm:pt>
    <dgm:pt modelId="{D63CE73E-35DE-48C3-8753-7648BC953C0D}" type="sibTrans" cxnId="{92330C11-C197-4512-BDA4-8D8A69AF7D1C}">
      <dgm:prSet/>
      <dgm:spPr/>
      <dgm:t>
        <a:bodyPr rtlCol="0"/>
        <a:lstStyle/>
        <a:p>
          <a:pPr rtl="0"/>
          <a:endParaRPr lang="en-GB" sz="1300"/>
        </a:p>
      </dgm:t>
    </dgm:pt>
    <dgm:pt modelId="{BA343512-83C6-44E8-8F77-494E325B1F93}">
      <dgm:prSet phldrT="[Text]" custT="1"/>
      <dgm:spPr/>
      <dgm:t>
        <a:bodyPr rtlCol="0"/>
        <a:lstStyle/>
        <a:p>
          <a:pPr rtl="0"/>
          <a:r>
            <a:rPr lang="en-GB" sz="1300" b="0" i="0" u="none"/>
            <a:t>Exodus 12:6-11, 12:22, </a:t>
          </a:r>
          <a:r>
            <a:rPr lang="en-GB" sz="1300"/>
            <a:t>Numbers 9:12</a:t>
          </a:r>
          <a:br>
            <a:rPr lang="en-GB" sz="1300"/>
          </a:br>
          <a:r>
            <a:rPr lang="en-GB" sz="1300" b="0" i="0" u="none"/>
            <a:t>Lambs killed and eaten</a:t>
          </a:r>
          <a:br>
            <a:rPr lang="en-GB" sz="1300" b="0" i="0" u="none"/>
          </a:br>
          <a:r>
            <a:rPr lang="en-GB" sz="1300" b="0" i="0" u="none"/>
            <a:t>Blood on doorposts. Being Ready</a:t>
          </a:r>
          <a:endParaRPr lang="en-GB" sz="1300"/>
        </a:p>
      </dgm:t>
    </dgm:pt>
    <dgm:pt modelId="{5EDBB0B3-DF21-4527-BB63-E009C4DF6A1B}" type="parTrans" cxnId="{5B74FB90-4EF6-4719-A11A-6A02C0527C68}">
      <dgm:prSet/>
      <dgm:spPr/>
      <dgm:t>
        <a:bodyPr rtlCol="0"/>
        <a:lstStyle/>
        <a:p>
          <a:pPr rtl="0"/>
          <a:endParaRPr lang="en-GB" sz="1300"/>
        </a:p>
      </dgm:t>
    </dgm:pt>
    <dgm:pt modelId="{CA7E5D36-C37E-4E61-93CC-6911F09E27EB}" type="sibTrans" cxnId="{5B74FB90-4EF6-4719-A11A-6A02C0527C68}">
      <dgm:prSet/>
      <dgm:spPr/>
      <dgm:t>
        <a:bodyPr rtlCol="0"/>
        <a:lstStyle/>
        <a:p>
          <a:pPr rtl="0"/>
          <a:endParaRPr lang="en-GB" sz="1300"/>
        </a:p>
      </dgm:t>
    </dgm:pt>
    <dgm:pt modelId="{6F8E8BD2-E178-4E9C-982A-D81EDA933A21}">
      <dgm:prSet phldrT="[Text]" custT="1"/>
      <dgm:spPr>
        <a:solidFill>
          <a:schemeClr val="bg2"/>
        </a:solidFill>
        <a:ln>
          <a:noFill/>
        </a:ln>
      </dgm:spPr>
      <dgm:t>
        <a:bodyPr rtlCol="0"/>
        <a:lstStyle/>
        <a:p>
          <a:pPr rtl="0"/>
          <a:br>
            <a:rPr lang="en-GB" sz="1300" b="0" i="0" u="none">
              <a:noFill/>
            </a:rPr>
          </a:br>
          <a:r>
            <a:rPr lang="en-GB" sz="1300" b="0" i="0" u="none">
              <a:noFill/>
            </a:rPr>
            <a:t>Festival of Unleavened Bread</a:t>
          </a:r>
          <a:endParaRPr lang="en-GB" sz="1300">
            <a:noFill/>
          </a:endParaRPr>
        </a:p>
      </dgm:t>
    </dgm:pt>
    <dgm:pt modelId="{72092222-7378-4CFE-BD2B-C1CEAB55D821}" type="parTrans" cxnId="{A5C380C4-3C44-4D3F-AD58-F2DA68595262}">
      <dgm:prSet/>
      <dgm:spPr/>
      <dgm:t>
        <a:bodyPr rtlCol="0"/>
        <a:lstStyle/>
        <a:p>
          <a:pPr rtl="0"/>
          <a:endParaRPr lang="en-GB" sz="1300"/>
        </a:p>
      </dgm:t>
    </dgm:pt>
    <dgm:pt modelId="{B8EA9A5E-B2A4-4B54-B11C-E1636FB8C355}" type="sibTrans" cxnId="{A5C380C4-3C44-4D3F-AD58-F2DA68595262}">
      <dgm:prSet/>
      <dgm:spPr/>
      <dgm:t>
        <a:bodyPr rtlCol="0"/>
        <a:lstStyle/>
        <a:p>
          <a:pPr rtl="0"/>
          <a:endParaRPr lang="en-GB" sz="1300"/>
        </a:p>
      </dgm:t>
    </dgm:pt>
    <dgm:pt modelId="{DEDD00AA-FC0A-48E9-A5EC-D56BB94FA754}">
      <dgm:prSet phldrT="[Text]" custT="1"/>
      <dgm:spPr>
        <a:noFill/>
        <a:ln>
          <a:noFill/>
        </a:ln>
      </dgm:spPr>
      <dgm:t>
        <a:bodyPr rtlCol="0"/>
        <a:lstStyle/>
        <a:p>
          <a:pPr rtl="0"/>
          <a:r>
            <a:rPr lang="en-GB" sz="1300" b="0" i="0" u="none">
              <a:noFill/>
            </a:rPr>
            <a:t>Exodus 12:12-14</a:t>
          </a:r>
          <a:br>
            <a:rPr lang="en-GB" sz="1300" b="0" i="0" u="none">
              <a:noFill/>
            </a:rPr>
          </a:br>
          <a:r>
            <a:rPr lang="en-GB" sz="1300" b="0" i="0" u="none">
              <a:noFill/>
            </a:rPr>
            <a:t>Lord strikes firstborn</a:t>
          </a:r>
          <a:br>
            <a:rPr lang="en-GB" sz="1300" b="0" i="0" u="none">
              <a:noFill/>
            </a:rPr>
          </a:br>
          <a:r>
            <a:rPr lang="en-GB" sz="1300" b="0" i="0" u="none">
              <a:noFill/>
            </a:rPr>
            <a:t>Passes over the “chosen”</a:t>
          </a:r>
          <a:endParaRPr lang="en-GB" sz="1300">
            <a:noFill/>
          </a:endParaRPr>
        </a:p>
      </dgm:t>
    </dgm:pt>
    <dgm:pt modelId="{97FA605A-D342-4896-BBAD-99E806DFB0CF}" type="sibTrans" cxnId="{58CD2097-33BC-4663-9A81-68394301658E}">
      <dgm:prSet/>
      <dgm:spPr/>
      <dgm:t>
        <a:bodyPr rtlCol="0"/>
        <a:lstStyle/>
        <a:p>
          <a:pPr rtl="0"/>
          <a:endParaRPr lang="en-GB" sz="1300"/>
        </a:p>
      </dgm:t>
    </dgm:pt>
    <dgm:pt modelId="{0B43A8C4-D28F-423F-86A5-B9D0EA776F47}" type="parTrans" cxnId="{58CD2097-33BC-4663-9A81-68394301658E}">
      <dgm:prSet/>
      <dgm:spPr/>
      <dgm:t>
        <a:bodyPr rtlCol="0"/>
        <a:lstStyle/>
        <a:p>
          <a:pPr rtl="0"/>
          <a:endParaRPr lang="en-GB" sz="1300"/>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noFill/>
          <a:prstDash val="dash"/>
          <a:miter lim="800000"/>
        </a:ln>
        <a:effectLst/>
      </dgm:spPr>
    </dgm:pt>
    <dgm:pt modelId="{4797FB61-2602-4A58-81E6-6F133DB1E419}" type="pres">
      <dgm:prSet presAssocID="{E4033A39-DCC4-4038-9562-AEDDBBB37A99}" presName="ConnectLineEnd1" presStyleLbl="lnNode1" presStyleIdx="1" presStyleCnt="5"/>
      <dgm:spPr>
        <a:noFill/>
        <a:ln>
          <a:noFill/>
        </a:ln>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4">
              <a:hueOff val="0"/>
              <a:satOff val="0"/>
              <a:lumOff val="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F3781CCB-5494-4C23-A704-2AC5A97CBB0D}" type="pres">
      <dgm:prSet presAssocID="{D63CE73E-35DE-48C3-8753-7648BC953C0D}" presName="spaceBetweenRectangles1" presStyleCnt="0"/>
      <dgm:spPr/>
    </dgm:pt>
    <dgm:pt modelId="{E2B7A786-1794-41E5-88F1-35C8ECEF4451}" type="pres">
      <dgm:prSet presAssocID="{DEDD00AA-FC0A-48E9-A5EC-D56BB94FA754}" presName="composite1" presStyleCnt="0"/>
      <dgm:spPr/>
    </dgm:pt>
    <dgm:pt modelId="{47F07CC3-E2B5-4C93-B527-6B10F6758383}" type="pres">
      <dgm:prSet presAssocID="{DEDD00AA-FC0A-48E9-A5EC-D56BB94FA754}" presName="parent1" presStyleLbl="alignNode1" presStyleIdx="3" presStyleCnt="5">
        <dgm:presLayoutVars>
          <dgm:chMax val="1"/>
          <dgm:chPref val="1"/>
          <dgm:bulletEnabled val="1"/>
        </dgm:presLayoutVars>
      </dgm:prSet>
      <dgm:spPr/>
    </dgm:pt>
    <dgm:pt modelId="{AA4D2AF2-6B66-4DC5-ABFA-190F19EEC85D}" type="pres">
      <dgm:prSet presAssocID="{DEDD00AA-FC0A-48E9-A5EC-D56BB94FA754}" presName="Childtext1" presStyleLbl="revTx" presStyleIdx="3" presStyleCnt="5">
        <dgm:presLayoutVars>
          <dgm:bulletEnabled val="1"/>
        </dgm:presLayoutVars>
      </dgm:prSet>
      <dgm:spPr/>
    </dgm:pt>
    <dgm:pt modelId="{815B176B-B483-4499-9BC4-B230A84D8407}" type="pres">
      <dgm:prSet presAssocID="{DEDD00AA-FC0A-48E9-A5EC-D56BB94FA754}" presName="ConnectLine1" presStyleLbl="sibTrans1D1" presStyleIdx="3" presStyleCnt="5"/>
      <dgm:spPr>
        <a:noFill/>
        <a:ln w="6350" cap="flat" cmpd="sng" algn="ctr">
          <a:noFill/>
          <a:prstDash val="dash"/>
          <a:miter lim="800000"/>
        </a:ln>
        <a:effectLst/>
      </dgm:spPr>
    </dgm:pt>
    <dgm:pt modelId="{98BC794C-1087-47BB-B16E-60E9037FA76F}" type="pres">
      <dgm:prSet presAssocID="{DEDD00AA-FC0A-48E9-A5EC-D56BB94FA754}" presName="ConnectLineEnd1" presStyleLbl="lnNode1" presStyleIdx="3" presStyleCnt="5"/>
      <dgm:spPr>
        <a:noFill/>
        <a:ln>
          <a:noFill/>
        </a:ln>
      </dgm:spPr>
    </dgm:pt>
    <dgm:pt modelId="{615FB6E7-0971-4D19-932F-71B967BEEEC0}" type="pres">
      <dgm:prSet presAssocID="{DEDD00AA-FC0A-48E9-A5EC-D56BB94FA754}" presName="EmptyPane1" presStyleCnt="0"/>
      <dgm:spPr/>
    </dgm:pt>
    <dgm:pt modelId="{EB28CA06-B424-457D-AC6D-EC0D6547B19E}" type="pres">
      <dgm:prSet presAssocID="{97FA605A-D342-4896-BBAD-99E806DFB0CF}" presName="spaceBetweenRectangles1" presStyleCnt="0"/>
      <dgm:spPr/>
    </dgm:pt>
    <dgm:pt modelId="{62BCEC5D-C8A4-44B7-9106-BCEF68802047}" type="pres">
      <dgm:prSet presAssocID="{6F8E8BD2-E178-4E9C-982A-D81EDA933A21}" presName="composite1" presStyleCnt="0"/>
      <dgm:spPr/>
    </dgm:pt>
    <dgm:pt modelId="{DEFA8E73-AE49-4D88-91D2-8C0133A87E3A}" type="pres">
      <dgm:prSet presAssocID="{6F8E8BD2-E178-4E9C-982A-D81EDA933A21}" presName="parent1" presStyleLbl="alignNode1" presStyleIdx="4" presStyleCnt="5">
        <dgm:presLayoutVars>
          <dgm:chMax val="1"/>
          <dgm:chPref val="1"/>
          <dgm:bulletEnabled val="1"/>
        </dgm:presLayoutVars>
      </dgm:prSet>
      <dgm:spPr/>
    </dgm:pt>
    <dgm:pt modelId="{608D19A4-EC01-4F54-A978-08A3C9B124A6}" type="pres">
      <dgm:prSet presAssocID="{6F8E8BD2-E178-4E9C-982A-D81EDA933A21}" presName="Childtext1" presStyleLbl="revTx" presStyleIdx="4" presStyleCnt="5">
        <dgm:presLayoutVars>
          <dgm:bulletEnabled val="1"/>
        </dgm:presLayoutVars>
      </dgm:prSet>
      <dgm:spPr/>
    </dgm:pt>
    <dgm:pt modelId="{D87D355A-A3E1-453D-A53D-1AD3251A99FA}" type="pres">
      <dgm:prSet presAssocID="{6F8E8BD2-E178-4E9C-982A-D81EDA933A21}" presName="ConnectLine1" presStyleLbl="sibTrans1D1" presStyleIdx="4" presStyleCnt="5"/>
      <dgm:spPr>
        <a:noFill/>
        <a:ln w="6350" cap="flat" cmpd="sng" algn="ctr">
          <a:noFill/>
          <a:prstDash val="dash"/>
          <a:miter lim="800000"/>
        </a:ln>
        <a:effectLst/>
      </dgm:spPr>
    </dgm:pt>
    <dgm:pt modelId="{71E4834C-877C-4073-8B66-4979EFC40D51}" type="pres">
      <dgm:prSet presAssocID="{6F8E8BD2-E178-4E9C-982A-D81EDA933A21}" presName="ConnectLineEnd1" presStyleLbl="lnNode1" presStyleIdx="4" presStyleCnt="5"/>
      <dgm:spPr>
        <a:noFill/>
        <a:ln>
          <a:noFill/>
        </a:ln>
      </dgm:spPr>
    </dgm:pt>
    <dgm:pt modelId="{0089F09A-6378-4016-88F1-C47E6D4DB3BF}" type="pres">
      <dgm:prSet presAssocID="{6F8E8BD2-E178-4E9C-982A-D81EDA933A21}" presName="EmptyPane1" presStyleCnt="0"/>
      <dgm:spPr/>
    </dgm:pt>
  </dgm:ptLst>
  <dgm:cxnLst>
    <dgm:cxn modelId="{0943B00B-58A1-4FF5-9E44-5C479145B02B}" type="presOf" srcId="{87BF7896-20EA-4E8F-B6F4-A34EC5C9CB50}" destId="{9D82041D-873A-4600-A9C7-C0A0ADFB138B}"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32EF2862-2950-4DF8-BEA8-CD19460CCA31}" srcId="{E5B2E815-0D19-41DC-B01B-4D608769620A}" destId="{E4033A39-DCC4-4038-9562-AEDDBBB37A99}" srcOrd="1" destOrd="0" parTransId="{048EEAE6-78BA-4B00-B7BB-9C22DBB1E8F4}" sibTransId="{80AB0E5B-0C58-465D-A545-5B21133D2849}"/>
    <dgm:cxn modelId="{911C335A-50A7-428B-8A5D-B9DEBD99C320}" type="presOf" srcId="{BA343512-83C6-44E8-8F77-494E325B1F93}" destId="{80CDBBF8-C6B4-4166-87C1-DC9120CC7586}" srcOrd="0" destOrd="0" presId="urn:microsoft.com/office/officeart/2016/7/layout/RoundedRectangleTimeline"/>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5B74FB90-4EF6-4719-A11A-6A02C0527C68}" srcId="{87BF7896-20EA-4E8F-B6F4-A34EC5C9CB50}" destId="{BA343512-83C6-44E8-8F77-494E325B1F93}" srcOrd="0" destOrd="0" parTransId="{5EDBB0B3-DF21-4527-BB63-E009C4DF6A1B}" sibTransId="{CA7E5D36-C37E-4E61-93CC-6911F09E27EB}"/>
    <dgm:cxn modelId="{CAF19795-26FD-4CD9-8E3B-7E7899F5E3D0}" type="presOf" srcId="{4259F840-24E7-476F-9F30-482E46395856}" destId="{E088D226-49D7-4C30-90DC-CA1755D98829}" srcOrd="0" destOrd="0" presId="urn:microsoft.com/office/officeart/2016/7/layout/RoundedRectangleTimeline"/>
    <dgm:cxn modelId="{58CD2097-33BC-4663-9A81-68394301658E}" srcId="{E5B2E815-0D19-41DC-B01B-4D608769620A}" destId="{DEDD00AA-FC0A-48E9-A5EC-D56BB94FA754}" srcOrd="3" destOrd="0" parTransId="{0B43A8C4-D28F-423F-86A5-B9D0EA776F47}" sibTransId="{97FA605A-D342-4896-BBAD-99E806DFB0CF}"/>
    <dgm:cxn modelId="{AC2FC1A2-CF44-4033-8AAE-31C98C976AAD}" type="presOf" srcId="{E4033A39-DCC4-4038-9562-AEDDBBB37A99}" destId="{539615E2-3277-4D8E-8484-FF5088C8BF01}" srcOrd="0" destOrd="0" presId="urn:microsoft.com/office/officeart/2016/7/layout/RoundedRectangleTimeline"/>
    <dgm:cxn modelId="{63C176A5-01B3-4AC0-AD8E-E202243618F0}" type="presOf" srcId="{DEDD00AA-FC0A-48E9-A5EC-D56BB94FA754}" destId="{47F07CC3-E2B5-4C93-B527-6B10F6758383}" srcOrd="0" destOrd="0" presId="urn:microsoft.com/office/officeart/2016/7/layout/RoundedRectangleTimeline"/>
    <dgm:cxn modelId="{A5C380C4-3C44-4D3F-AD58-F2DA68595262}" srcId="{E5B2E815-0D19-41DC-B01B-4D608769620A}" destId="{6F8E8BD2-E178-4E9C-982A-D81EDA933A21}" srcOrd="4" destOrd="0" parTransId="{72092222-7378-4CFE-BD2B-C1CEAB55D821}" sibTransId="{B8EA9A5E-B2A4-4B54-B11C-E1636FB8C355}"/>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DDF170D3-D34E-4B04-BEE9-DFB7D26DD104}" type="presOf" srcId="{6F8E8BD2-E178-4E9C-982A-D81EDA933A21}" destId="{DEFA8E73-AE49-4D88-91D2-8C0133A87E3A}" srcOrd="0" destOrd="0" presId="urn:microsoft.com/office/officeart/2016/7/layout/RoundedRectangleTimeline"/>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 modelId="{C700EC08-356F-4ACF-B35D-7E70F49F903A}" type="presParOf" srcId="{196C9F68-3606-4282-A4C6-4485F1280B5F}" destId="{F3781CCB-5494-4C23-A704-2AC5A97CBB0D}" srcOrd="5" destOrd="0" presId="urn:microsoft.com/office/officeart/2016/7/layout/RoundedRectangleTimeline"/>
    <dgm:cxn modelId="{8D077A86-45D1-4647-B0CB-48AD545B5F70}" type="presParOf" srcId="{196C9F68-3606-4282-A4C6-4485F1280B5F}" destId="{E2B7A786-1794-41E5-88F1-35C8ECEF4451}" srcOrd="6" destOrd="0" presId="urn:microsoft.com/office/officeart/2016/7/layout/RoundedRectangleTimeline"/>
    <dgm:cxn modelId="{D23498F8-35AF-4669-9BCE-FE9B10D54AA3}" type="presParOf" srcId="{E2B7A786-1794-41E5-88F1-35C8ECEF4451}" destId="{47F07CC3-E2B5-4C93-B527-6B10F6758383}" srcOrd="0" destOrd="0" presId="urn:microsoft.com/office/officeart/2016/7/layout/RoundedRectangleTimeline"/>
    <dgm:cxn modelId="{DE35E76F-95A2-4BD4-8EDB-DFBAFF7DED1A}" type="presParOf" srcId="{E2B7A786-1794-41E5-88F1-35C8ECEF4451}" destId="{AA4D2AF2-6B66-4DC5-ABFA-190F19EEC85D}" srcOrd="1" destOrd="0" presId="urn:microsoft.com/office/officeart/2016/7/layout/RoundedRectangleTimeline"/>
    <dgm:cxn modelId="{1EC212EA-7BFF-462D-9B78-C19F7A18C6D8}" type="presParOf" srcId="{E2B7A786-1794-41E5-88F1-35C8ECEF4451}" destId="{815B176B-B483-4499-9BC4-B230A84D8407}" srcOrd="2" destOrd="0" presId="urn:microsoft.com/office/officeart/2016/7/layout/RoundedRectangleTimeline"/>
    <dgm:cxn modelId="{EFC03CE1-2341-45B1-B0BB-3A236D5614EE}" type="presParOf" srcId="{E2B7A786-1794-41E5-88F1-35C8ECEF4451}" destId="{98BC794C-1087-47BB-B16E-60E9037FA76F}" srcOrd="3" destOrd="0" presId="urn:microsoft.com/office/officeart/2016/7/layout/RoundedRectangleTimeline"/>
    <dgm:cxn modelId="{A99040B4-011C-4C30-ABEC-6D5880C4DC6C}" type="presParOf" srcId="{E2B7A786-1794-41E5-88F1-35C8ECEF4451}" destId="{615FB6E7-0971-4D19-932F-71B967BEEEC0}" srcOrd="4" destOrd="0" presId="urn:microsoft.com/office/officeart/2016/7/layout/RoundedRectangleTimeline"/>
    <dgm:cxn modelId="{ECDCA76F-E356-4E0A-BBC1-126D3FC0C041}" type="presParOf" srcId="{196C9F68-3606-4282-A4C6-4485F1280B5F}" destId="{EB28CA06-B424-457D-AC6D-EC0D6547B19E}" srcOrd="7" destOrd="0" presId="urn:microsoft.com/office/officeart/2016/7/layout/RoundedRectangleTimeline"/>
    <dgm:cxn modelId="{B9B44026-5327-4A11-895F-2636DA1B5670}" type="presParOf" srcId="{196C9F68-3606-4282-A4C6-4485F1280B5F}" destId="{62BCEC5D-C8A4-44B7-9106-BCEF68802047}" srcOrd="8" destOrd="0" presId="urn:microsoft.com/office/officeart/2016/7/layout/RoundedRectangleTimeline"/>
    <dgm:cxn modelId="{9E727596-B2A4-4B78-A53C-1E343630CDC3}" type="presParOf" srcId="{62BCEC5D-C8A4-44B7-9106-BCEF68802047}" destId="{DEFA8E73-AE49-4D88-91D2-8C0133A87E3A}" srcOrd="0" destOrd="0" presId="urn:microsoft.com/office/officeart/2016/7/layout/RoundedRectangleTimeline"/>
    <dgm:cxn modelId="{4ADA2B76-3ACB-4B09-9CDC-4748CFE9297C}" type="presParOf" srcId="{62BCEC5D-C8A4-44B7-9106-BCEF68802047}" destId="{608D19A4-EC01-4F54-A978-08A3C9B124A6}" srcOrd="1" destOrd="0" presId="urn:microsoft.com/office/officeart/2016/7/layout/RoundedRectangleTimeline"/>
    <dgm:cxn modelId="{7AE4E687-1284-4159-A009-E61268CA6612}" type="presParOf" srcId="{62BCEC5D-C8A4-44B7-9106-BCEF68802047}" destId="{D87D355A-A3E1-453D-A53D-1AD3251A99FA}" srcOrd="2" destOrd="0" presId="urn:microsoft.com/office/officeart/2016/7/layout/RoundedRectangleTimeline"/>
    <dgm:cxn modelId="{DC14DC19-0F16-4A6D-8E51-48BE755DCD90}" type="presParOf" srcId="{62BCEC5D-C8A4-44B7-9106-BCEF68802047}" destId="{71E4834C-877C-4073-8B66-4979EFC40D51}" srcOrd="3" destOrd="0" presId="urn:microsoft.com/office/officeart/2016/7/layout/RoundedRectangleTimeline"/>
    <dgm:cxn modelId="{819AAF68-B680-4728-8D7A-9DB743ED9E89}" type="presParOf" srcId="{62BCEC5D-C8A4-44B7-9106-BCEF68802047}" destId="{0089F09A-6378-4016-88F1-C47E6D4DB3BF}"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1" csCatId="colorful" phldr="1"/>
      <dgm:spPr/>
      <dgm:t>
        <a:bodyPr rtlCol="0"/>
        <a:lstStyle/>
        <a:p>
          <a:pPr rtl="0"/>
          <a:endParaRPr lang="en-GB"/>
        </a:p>
      </dgm:t>
    </dgm:pt>
    <dgm:pt modelId="{4259F840-24E7-476F-9F30-482E46395856}">
      <dgm:prSet phldrT="[Text]" custT="1"/>
      <dgm:spPr/>
      <dgm:t>
        <a:bodyPr rtlCol="0"/>
        <a:lstStyle/>
        <a:p>
          <a:pPr rtl="0"/>
          <a:r>
            <a:rPr lang="en-GB" sz="1300" b="1"/>
            <a:t>Before last supper</a:t>
          </a:r>
        </a:p>
      </dgm:t>
    </dgm:pt>
    <dgm:pt modelId="{FCE8068D-7E50-4749-A8D0-ADEDAC5637B3}" type="parTrans" cxnId="{42EE41D1-3C16-4937-BB38-B076896C09A0}">
      <dgm:prSet/>
      <dgm:spPr/>
      <dgm:t>
        <a:bodyPr rtlCol="0"/>
        <a:lstStyle/>
        <a:p>
          <a:pPr rtl="0"/>
          <a:endParaRPr lang="en-GB" sz="1300"/>
        </a:p>
      </dgm:t>
    </dgm:pt>
    <dgm:pt modelId="{DCC444A4-F20A-48F5-A61E-47BFFF185A57}" type="sibTrans" cxnId="{42EE41D1-3C16-4937-BB38-B076896C09A0}">
      <dgm:prSet/>
      <dgm:spPr/>
      <dgm:t>
        <a:bodyPr rtlCol="0"/>
        <a:lstStyle/>
        <a:p>
          <a:pPr rtl="0"/>
          <a:endParaRPr lang="en-GB" sz="1300"/>
        </a:p>
      </dgm:t>
    </dgm:pt>
    <dgm:pt modelId="{B54C8F6C-BE1E-4EAB-B7A0-48DE01FFAA36}">
      <dgm:prSet phldrT="[Text]" custT="1"/>
      <dgm:spPr/>
      <dgm:t>
        <a:bodyPr rtlCol="0"/>
        <a:lstStyle/>
        <a:p>
          <a:pPr rtl="0"/>
          <a:r>
            <a:rPr lang="en-GB" sz="1300" b="0" i="0" u="none"/>
            <a:t>John 13:1-20, 15:1-10</a:t>
          </a:r>
          <a:br>
            <a:rPr lang="en-GB" sz="1300" b="0" i="0" u="none"/>
          </a:br>
          <a:r>
            <a:rPr lang="en-GB" sz="1300"/>
            <a:t>Matthew 26:21-25; Mark 14:18-21;</a:t>
          </a:r>
          <a:br>
            <a:rPr lang="en-GB" sz="1300"/>
          </a:br>
          <a:r>
            <a:rPr lang="en-GB" sz="1300"/>
            <a:t>Luke 22:21-23; John 13:21-30</a:t>
          </a:r>
          <a:br>
            <a:rPr lang="en-GB" sz="1300" b="0" i="0" u="none"/>
          </a:br>
          <a:r>
            <a:rPr lang="en-GB" sz="1300" b="0" i="0" u="none"/>
            <a:t>Washing of feet</a:t>
          </a:r>
          <a:br>
            <a:rPr lang="en-GB" sz="1300" b="0" i="0" u="none"/>
          </a:br>
          <a:r>
            <a:rPr lang="en-GB" sz="1300" b="0" i="0" u="none"/>
            <a:t>Predicts betrayal</a:t>
          </a:r>
        </a:p>
      </dgm:t>
    </dgm:pt>
    <dgm:pt modelId="{8DE7CD45-B7C0-432E-B819-6A7D97E31315}" type="parTrans" cxnId="{770CA1CC-3DDD-451E-AE83-A71CA570260C}">
      <dgm:prSet/>
      <dgm:spPr/>
      <dgm:t>
        <a:bodyPr rtlCol="0"/>
        <a:lstStyle/>
        <a:p>
          <a:pPr rtl="0"/>
          <a:endParaRPr lang="en-GB" sz="1300"/>
        </a:p>
      </dgm:t>
    </dgm:pt>
    <dgm:pt modelId="{C33B8BEF-A818-4A2F-A99A-E2B29895E184}" type="sibTrans" cxnId="{770CA1CC-3DDD-451E-AE83-A71CA570260C}">
      <dgm:prSet/>
      <dgm:spPr/>
      <dgm:t>
        <a:bodyPr rtlCol="0"/>
        <a:lstStyle/>
        <a:p>
          <a:pPr rtl="0"/>
          <a:endParaRPr lang="en-GB" sz="1300"/>
        </a:p>
      </dgm:t>
    </dgm:pt>
    <dgm:pt modelId="{E4033A39-DCC4-4038-9562-AEDDBBB37A99}">
      <dgm:prSet phldrT="[Text]" custT="1"/>
      <dgm:spPr/>
      <dgm:t>
        <a:bodyPr rtlCol="0"/>
        <a:lstStyle/>
        <a:p>
          <a:pPr rtl="0"/>
          <a:r>
            <a:rPr lang="en-GB" sz="1300" b="1"/>
            <a:t>During last supper</a:t>
          </a:r>
        </a:p>
      </dgm:t>
    </dgm:pt>
    <dgm:pt modelId="{048EEAE6-78BA-4B00-B7BB-9C22DBB1E8F4}" type="parTrans" cxnId="{32EF2862-2950-4DF8-BEA8-CD19460CCA31}">
      <dgm:prSet/>
      <dgm:spPr/>
      <dgm:t>
        <a:bodyPr rtlCol="0"/>
        <a:lstStyle/>
        <a:p>
          <a:pPr rtl="0"/>
          <a:endParaRPr lang="en-GB" sz="1300"/>
        </a:p>
      </dgm:t>
    </dgm:pt>
    <dgm:pt modelId="{80AB0E5B-0C58-465D-A545-5B21133D2849}" type="sibTrans" cxnId="{32EF2862-2950-4DF8-BEA8-CD19460CCA31}">
      <dgm:prSet/>
      <dgm:spPr/>
      <dgm:t>
        <a:bodyPr rtlCol="0"/>
        <a:lstStyle/>
        <a:p>
          <a:pPr rtl="0"/>
          <a:endParaRPr lang="en-GB" sz="1300"/>
        </a:p>
      </dgm:t>
    </dgm:pt>
    <dgm:pt modelId="{A4C0B4E4-70AD-4901-9E3F-7EA25DD6DAA1}">
      <dgm:prSet phldrT="[Text]" custT="1"/>
      <dgm:spPr/>
      <dgm:t>
        <a:bodyPr rtlCol="0"/>
        <a:lstStyle/>
        <a:p>
          <a:pPr rtl="0"/>
          <a:r>
            <a:rPr lang="en-GB" sz="1300" b="0" i="0" u="none"/>
            <a:t>Matthew 26:26-29, John 6:53-58</a:t>
          </a:r>
        </a:p>
        <a:p>
          <a:pPr rtl="0"/>
          <a:r>
            <a:rPr lang="en-GB" sz="1300" b="0" i="0" u="none"/>
            <a:t>Lord’s Supper instituted</a:t>
          </a:r>
        </a:p>
      </dgm:t>
    </dgm:pt>
    <dgm:pt modelId="{701D9033-BAD3-4299-933F-A47AFDC2ECD0}" type="parTrans" cxnId="{5E74CB62-E52E-4CEE-8AA1-9812BFC0D67E}">
      <dgm:prSet/>
      <dgm:spPr/>
      <dgm:t>
        <a:bodyPr rtlCol="0"/>
        <a:lstStyle/>
        <a:p>
          <a:pPr rtl="0"/>
          <a:endParaRPr lang="en-GB" sz="1300"/>
        </a:p>
      </dgm:t>
    </dgm:pt>
    <dgm:pt modelId="{657DB10D-2517-48AA-B970-6D815DBD4123}" type="sibTrans" cxnId="{5E74CB62-E52E-4CEE-8AA1-9812BFC0D67E}">
      <dgm:prSet/>
      <dgm:spPr/>
      <dgm:t>
        <a:bodyPr rtlCol="0"/>
        <a:lstStyle/>
        <a:p>
          <a:pPr rtl="0"/>
          <a:endParaRPr lang="en-GB" sz="1300"/>
        </a:p>
      </dgm:t>
    </dgm:pt>
    <dgm:pt modelId="{87BF7896-20EA-4E8F-B6F4-A34EC5C9CB50}">
      <dgm:prSet phldrT="[Text]" custT="1"/>
      <dgm:spPr>
        <a:solidFill>
          <a:schemeClr val="accent4"/>
        </a:solidFill>
        <a:ln>
          <a:solidFill>
            <a:schemeClr val="accent3"/>
          </a:solidFill>
        </a:ln>
      </dgm:spPr>
      <dgm:t>
        <a:bodyPr rtlCol="0"/>
        <a:lstStyle/>
        <a:p>
          <a:pPr rtl="0"/>
          <a:r>
            <a:rPr lang="en-GB" sz="1300" b="1"/>
            <a:t>Jesus’ discourse</a:t>
          </a:r>
        </a:p>
      </dgm:t>
    </dgm:pt>
    <dgm:pt modelId="{05E47BA5-F724-4AEE-9B5B-401F18E028E6}" type="parTrans" cxnId="{92330C11-C197-4512-BDA4-8D8A69AF7D1C}">
      <dgm:prSet/>
      <dgm:spPr/>
      <dgm:t>
        <a:bodyPr rtlCol="0"/>
        <a:lstStyle/>
        <a:p>
          <a:pPr rtl="0"/>
          <a:endParaRPr lang="en-GB" sz="1300"/>
        </a:p>
      </dgm:t>
    </dgm:pt>
    <dgm:pt modelId="{D63CE73E-35DE-48C3-8753-7648BC953C0D}" type="sibTrans" cxnId="{92330C11-C197-4512-BDA4-8D8A69AF7D1C}">
      <dgm:prSet/>
      <dgm:spPr/>
      <dgm:t>
        <a:bodyPr rtlCol="0"/>
        <a:lstStyle/>
        <a:p>
          <a:pPr rtl="0"/>
          <a:endParaRPr lang="en-GB" sz="1300"/>
        </a:p>
      </dgm:t>
    </dgm:pt>
    <dgm:pt modelId="{5D81D719-E82E-4750-9F53-C6F61B9B6DAC}">
      <dgm:prSet phldrT="[Text]" custT="1"/>
      <dgm:spPr>
        <a:noFill/>
        <a:ln>
          <a:noFill/>
        </a:ln>
      </dgm:spPr>
      <dgm:t>
        <a:bodyPr rtlCol="0"/>
        <a:lstStyle/>
        <a:p>
          <a:pPr rtl="0"/>
          <a:r>
            <a:rPr lang="en-GB" sz="1300" b="1">
              <a:noFill/>
            </a:rPr>
            <a:t>Jesus dies</a:t>
          </a:r>
        </a:p>
      </dgm:t>
    </dgm:pt>
    <dgm:pt modelId="{95FCE9EC-CE38-4C95-829D-C1E4847AC14F}" type="parTrans" cxnId="{2EE15BA0-030E-4DA2-B88E-25A937CE0A87}">
      <dgm:prSet/>
      <dgm:spPr/>
      <dgm:t>
        <a:bodyPr rtlCol="0"/>
        <a:lstStyle/>
        <a:p>
          <a:pPr rtl="0"/>
          <a:endParaRPr lang="en-GB" sz="1300"/>
        </a:p>
      </dgm:t>
    </dgm:pt>
    <dgm:pt modelId="{65A96DCC-C0F6-48E5-87ED-058BF1E486AB}" type="sibTrans" cxnId="{2EE15BA0-030E-4DA2-B88E-25A937CE0A87}">
      <dgm:prSet/>
      <dgm:spPr/>
      <dgm:t>
        <a:bodyPr rtlCol="0"/>
        <a:lstStyle/>
        <a:p>
          <a:pPr rtl="0"/>
          <a:endParaRPr lang="en-GB" sz="1300"/>
        </a:p>
      </dgm:t>
    </dgm:pt>
    <dgm:pt modelId="{BA343512-83C6-44E8-8F77-494E325B1F93}">
      <dgm:prSet phldrT="[Text]" custT="1"/>
      <dgm:spPr/>
      <dgm:t>
        <a:bodyPr rtlCol="0"/>
        <a:lstStyle/>
        <a:p>
          <a:pPr rtl="0"/>
          <a:r>
            <a:rPr lang="en-GB" sz="1300" b="0" i="0" u="none"/>
            <a:t>John 13-17, Mark 14:26</a:t>
          </a:r>
          <a:endParaRPr lang="en-GB" sz="1300"/>
        </a:p>
      </dgm:t>
    </dgm:pt>
    <dgm:pt modelId="{5EDBB0B3-DF21-4527-BB63-E009C4DF6A1B}" type="parTrans" cxnId="{5B74FB90-4EF6-4719-A11A-6A02C0527C68}">
      <dgm:prSet/>
      <dgm:spPr/>
      <dgm:t>
        <a:bodyPr rtlCol="0"/>
        <a:lstStyle/>
        <a:p>
          <a:pPr rtl="0"/>
          <a:endParaRPr lang="en-GB" sz="1300"/>
        </a:p>
      </dgm:t>
    </dgm:pt>
    <dgm:pt modelId="{CA7E5D36-C37E-4E61-93CC-6911F09E27EB}" type="sibTrans" cxnId="{5B74FB90-4EF6-4719-A11A-6A02C0527C68}">
      <dgm:prSet/>
      <dgm:spPr/>
      <dgm:t>
        <a:bodyPr rtlCol="0"/>
        <a:lstStyle/>
        <a:p>
          <a:pPr rtl="0"/>
          <a:endParaRPr lang="en-GB" sz="1300"/>
        </a:p>
      </dgm:t>
    </dgm:pt>
    <dgm:pt modelId="{6F8E8BD2-E178-4E9C-982A-D81EDA933A21}">
      <dgm:prSet phldrT="[Text]" custT="1"/>
      <dgm:spPr>
        <a:ln>
          <a:noFill/>
        </a:ln>
      </dgm:spPr>
      <dgm:t>
        <a:bodyPr rtlCol="0"/>
        <a:lstStyle/>
        <a:p>
          <a:pPr rtl="0"/>
          <a:r>
            <a:rPr lang="en-GB" sz="1300">
              <a:noFill/>
            </a:rPr>
            <a:t>Matthew 28:1, Mark 16:2</a:t>
          </a:r>
        </a:p>
        <a:p>
          <a:pPr rtl="0"/>
          <a:r>
            <a:rPr lang="en-GB" sz="1300">
              <a:noFill/>
            </a:rPr>
            <a:t>Luke 24:1, John 20:1</a:t>
          </a:r>
        </a:p>
      </dgm:t>
    </dgm:pt>
    <dgm:pt modelId="{72092222-7378-4CFE-BD2B-C1CEAB55D821}" type="parTrans" cxnId="{A5C380C4-3C44-4D3F-AD58-F2DA68595262}">
      <dgm:prSet/>
      <dgm:spPr/>
      <dgm:t>
        <a:bodyPr rtlCol="0"/>
        <a:lstStyle/>
        <a:p>
          <a:pPr rtl="0"/>
          <a:endParaRPr lang="en-GB" sz="1300"/>
        </a:p>
      </dgm:t>
    </dgm:pt>
    <dgm:pt modelId="{B8EA9A5E-B2A4-4B54-B11C-E1636FB8C355}" type="sibTrans" cxnId="{A5C380C4-3C44-4D3F-AD58-F2DA68595262}">
      <dgm:prSet/>
      <dgm:spPr/>
      <dgm:t>
        <a:bodyPr rtlCol="0"/>
        <a:lstStyle/>
        <a:p>
          <a:pPr rtl="0"/>
          <a:endParaRPr lang="en-GB" sz="1300"/>
        </a:p>
      </dgm:t>
    </dgm:pt>
    <dgm:pt modelId="{61DEE219-5F1D-47B1-A6AF-B5F1894D50B3}">
      <dgm:prSet phldrT="[Text]" custT="1"/>
      <dgm:spPr>
        <a:noFill/>
        <a:ln>
          <a:noFill/>
        </a:ln>
      </dgm:spPr>
      <dgm:t>
        <a:bodyPr rtlCol="0"/>
        <a:lstStyle/>
        <a:p>
          <a:pPr rtl="0"/>
          <a:r>
            <a:rPr lang="en-GB" sz="1300" b="1">
              <a:noFill/>
            </a:rPr>
            <a:t>Jesus resurrects</a:t>
          </a:r>
        </a:p>
      </dgm:t>
    </dgm:pt>
    <dgm:pt modelId="{B4324ADB-01CF-4908-80BD-7BEC42B34E14}" type="parTrans" cxnId="{7C186F20-4CC0-436D-AFD3-11D4C3AF1321}">
      <dgm:prSet/>
      <dgm:spPr/>
      <dgm:t>
        <a:bodyPr rtlCol="0"/>
        <a:lstStyle/>
        <a:p>
          <a:pPr rtl="0"/>
          <a:endParaRPr lang="en-GB" sz="1300"/>
        </a:p>
      </dgm:t>
    </dgm:pt>
    <dgm:pt modelId="{B5E6932B-5A66-49E2-BDA0-2A07F300D5B8}" type="sibTrans" cxnId="{7C186F20-4CC0-436D-AFD3-11D4C3AF1321}">
      <dgm:prSet/>
      <dgm:spPr/>
      <dgm:t>
        <a:bodyPr rtlCol="0"/>
        <a:lstStyle/>
        <a:p>
          <a:pPr rtl="0"/>
          <a:endParaRPr lang="en-GB" sz="1300"/>
        </a:p>
      </dgm:t>
    </dgm:pt>
    <dgm:pt modelId="{DEDD00AA-FC0A-48E9-A5EC-D56BB94FA754}">
      <dgm:prSet phldrT="[Text]" custT="1"/>
      <dgm:spPr>
        <a:ln>
          <a:noFill/>
        </a:ln>
      </dgm:spPr>
      <dgm:t>
        <a:bodyPr rtlCol="0"/>
        <a:lstStyle/>
        <a:p>
          <a:pPr rtl="0"/>
          <a:r>
            <a:rPr lang="en-GB" sz="1300" b="0" i="0" u="none">
              <a:noFill/>
            </a:rPr>
            <a:t>John 17-19</a:t>
          </a:r>
          <a:br>
            <a:rPr lang="en-GB" sz="1300" b="0" i="0" u="none">
              <a:noFill/>
            </a:rPr>
          </a:br>
          <a:r>
            <a:rPr lang="en-GB" sz="1300" b="0" i="0" u="none">
              <a:noFill/>
            </a:rPr>
            <a:t>Prayer, Betrayal, Crucifixion</a:t>
          </a:r>
          <a:endParaRPr lang="en-GB" sz="1300">
            <a:noFill/>
          </a:endParaRPr>
        </a:p>
      </dgm:t>
    </dgm:pt>
    <dgm:pt modelId="{0B43A8C4-D28F-423F-86A5-B9D0EA776F47}" type="parTrans" cxnId="{58CD2097-33BC-4663-9A81-68394301658E}">
      <dgm:prSet/>
      <dgm:spPr/>
      <dgm:t>
        <a:bodyPr rtlCol="0"/>
        <a:lstStyle/>
        <a:p>
          <a:pPr rtl="0"/>
          <a:endParaRPr lang="en-GB" sz="1300"/>
        </a:p>
      </dgm:t>
    </dgm:pt>
    <dgm:pt modelId="{97FA605A-D342-4896-BBAD-99E806DFB0CF}" type="sibTrans" cxnId="{58CD2097-33BC-4663-9A81-68394301658E}">
      <dgm:prSet/>
      <dgm:spPr/>
      <dgm:t>
        <a:bodyPr rtlCol="0"/>
        <a:lstStyle/>
        <a:p>
          <a:pPr rtl="0"/>
          <a:endParaRPr lang="en-GB" sz="1300"/>
        </a:p>
      </dgm:t>
    </dgm:pt>
    <dgm:pt modelId="{477F4F18-6092-4965-AD24-DB1940BEA886}">
      <dgm:prSet phldrT="[Text]" custT="1"/>
      <dgm:spPr/>
      <dgm:t>
        <a:bodyPr/>
        <a:lstStyle/>
        <a:p>
          <a:pPr rtl="0"/>
          <a:r>
            <a:rPr lang="en-GB" sz="1300" b="0" i="0" u="none"/>
            <a:t>Teaches: Being the Way, Love, Obedience, promises Holy Spirit, warns of persecution, Sings, Prays</a:t>
          </a:r>
        </a:p>
      </dgm:t>
    </dgm:pt>
    <dgm:pt modelId="{EB83BC43-E145-46C2-9359-681A89CF38DF}" type="parTrans" cxnId="{F68F2AC9-F7E1-4424-B4DF-C421F87DA233}">
      <dgm:prSet/>
      <dgm:spPr/>
      <dgm:t>
        <a:bodyPr/>
        <a:lstStyle/>
        <a:p>
          <a:endParaRPr lang="en-GB"/>
        </a:p>
      </dgm:t>
    </dgm:pt>
    <dgm:pt modelId="{F43A9BE1-7823-4A25-A65E-FB856CD67D07}" type="sibTrans" cxnId="{F68F2AC9-F7E1-4424-B4DF-C421F87DA233}">
      <dgm:prSet/>
      <dgm:spPr/>
      <dgm:t>
        <a:bodyPr/>
        <a:lstStyle/>
        <a:p>
          <a:endParaRPr lang="en-GB"/>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solidFill>
            <a:schemeClr val="accent3">
              <a:hueOff val="0"/>
              <a:satOff val="0"/>
              <a:lumOff val="0"/>
              <a:alphaOff val="0"/>
            </a:schemeClr>
          </a:solidFill>
          <a:prstDash val="dash"/>
          <a:miter lim="800000"/>
        </a:ln>
        <a:effectLst/>
      </dgm:spPr>
    </dgm:pt>
    <dgm:pt modelId="{4797FB61-2602-4A58-81E6-6F133DB1E419}" type="pres">
      <dgm:prSet presAssocID="{E4033A39-DCC4-4038-9562-AEDDBBB37A99}" presName="ConnectLineEnd1" presStyleLbl="lnNode1" presStyleIdx="1" presStyleCnt="5"/>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4">
              <a:hueOff val="0"/>
              <a:satOff val="0"/>
              <a:lumOff val="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F3781CCB-5494-4C23-A704-2AC5A97CBB0D}" type="pres">
      <dgm:prSet presAssocID="{D63CE73E-35DE-48C3-8753-7648BC953C0D}" presName="spaceBetweenRectangles1" presStyleCnt="0"/>
      <dgm:spPr/>
    </dgm:pt>
    <dgm:pt modelId="{0F7873E6-93E6-4FA1-8199-91525EACFC1B}" type="pres">
      <dgm:prSet presAssocID="{5D81D719-E82E-4750-9F53-C6F61B9B6DAC}" presName="composite1" presStyleCnt="0"/>
      <dgm:spPr/>
    </dgm:pt>
    <dgm:pt modelId="{B837CD79-A6ED-4CBB-B8E5-A40E2F25C7A5}" type="pres">
      <dgm:prSet presAssocID="{5D81D719-E82E-4750-9F53-C6F61B9B6DAC}" presName="parent1" presStyleLbl="alignNode1" presStyleIdx="3" presStyleCnt="5">
        <dgm:presLayoutVars>
          <dgm:chMax val="1"/>
          <dgm:chPref val="1"/>
          <dgm:bulletEnabled val="1"/>
        </dgm:presLayoutVars>
      </dgm:prSet>
      <dgm:spPr/>
    </dgm:pt>
    <dgm:pt modelId="{481176DA-885A-4BEE-AC35-A7ACB387C136}" type="pres">
      <dgm:prSet presAssocID="{5D81D719-E82E-4750-9F53-C6F61B9B6DAC}" presName="Childtext1" presStyleLbl="revTx" presStyleIdx="3" presStyleCnt="5">
        <dgm:presLayoutVars>
          <dgm:bulletEnabled val="1"/>
        </dgm:presLayoutVars>
      </dgm:prSet>
      <dgm:spPr/>
    </dgm:pt>
    <dgm:pt modelId="{88489ECF-FC66-4C9E-AE9D-6C22832F5BE0}" type="pres">
      <dgm:prSet presAssocID="{5D81D719-E82E-4750-9F53-C6F61B9B6DAC}" presName="ConnectLine1" presStyleLbl="sibTrans1D1" presStyleIdx="3" presStyleCnt="5"/>
      <dgm:spPr>
        <a:noFill/>
        <a:ln w="6350" cap="flat" cmpd="sng" algn="ctr">
          <a:noFill/>
          <a:prstDash val="dash"/>
          <a:miter lim="800000"/>
        </a:ln>
        <a:effectLst/>
      </dgm:spPr>
    </dgm:pt>
    <dgm:pt modelId="{F6E3012F-9BD6-4082-82D8-4AFE0240B443}" type="pres">
      <dgm:prSet presAssocID="{5D81D719-E82E-4750-9F53-C6F61B9B6DAC}" presName="ConnectLineEnd1" presStyleLbl="lnNode1" presStyleIdx="3" presStyleCnt="5"/>
      <dgm:spPr>
        <a:noFill/>
        <a:ln>
          <a:noFill/>
        </a:ln>
      </dgm:spPr>
    </dgm:pt>
    <dgm:pt modelId="{49188164-B704-4CA6-925B-E21DE407A535}" type="pres">
      <dgm:prSet presAssocID="{5D81D719-E82E-4750-9F53-C6F61B9B6DAC}" presName="EmptyPane1" presStyleCnt="0"/>
      <dgm:spPr/>
    </dgm:pt>
    <dgm:pt modelId="{5736B3D4-44FF-448A-B2CA-1016184CCDB5}" type="pres">
      <dgm:prSet presAssocID="{65A96DCC-C0F6-48E5-87ED-058BF1E486AB}" presName="spaceBetweenRectangles1" presStyleCnt="0"/>
      <dgm:spPr/>
    </dgm:pt>
    <dgm:pt modelId="{35C1E006-625A-46C1-BDA2-BD5CCAC3C9FE}" type="pres">
      <dgm:prSet presAssocID="{61DEE219-5F1D-47B1-A6AF-B5F1894D50B3}" presName="composite1" presStyleCnt="0"/>
      <dgm:spPr/>
    </dgm:pt>
    <dgm:pt modelId="{9B9E3039-3F09-497A-BFE8-CFBF0E0BD0C3}" type="pres">
      <dgm:prSet presAssocID="{61DEE219-5F1D-47B1-A6AF-B5F1894D50B3}" presName="parent1" presStyleLbl="alignNode1" presStyleIdx="4" presStyleCnt="5">
        <dgm:presLayoutVars>
          <dgm:chMax val="1"/>
          <dgm:chPref val="1"/>
          <dgm:bulletEnabled val="1"/>
        </dgm:presLayoutVars>
      </dgm:prSet>
      <dgm:spPr/>
    </dgm:pt>
    <dgm:pt modelId="{7A08F6BE-3C40-44C0-833E-AC9FDCB52097}" type="pres">
      <dgm:prSet presAssocID="{61DEE219-5F1D-47B1-A6AF-B5F1894D50B3}" presName="Childtext1" presStyleLbl="revTx" presStyleIdx="4" presStyleCnt="5">
        <dgm:presLayoutVars>
          <dgm:bulletEnabled val="1"/>
        </dgm:presLayoutVars>
      </dgm:prSet>
      <dgm:spPr/>
    </dgm:pt>
    <dgm:pt modelId="{561BD3A5-BBDC-4502-BC45-D03CD0B9A155}" type="pres">
      <dgm:prSet presAssocID="{61DEE219-5F1D-47B1-A6AF-B5F1894D50B3}" presName="ConnectLine1" presStyleLbl="sibTrans1D1" presStyleIdx="4" presStyleCnt="5"/>
      <dgm:spPr>
        <a:noFill/>
        <a:ln w="6350" cap="flat" cmpd="sng" algn="ctr">
          <a:noFill/>
          <a:prstDash val="dash"/>
          <a:miter lim="800000"/>
        </a:ln>
        <a:effectLst/>
      </dgm:spPr>
    </dgm:pt>
    <dgm:pt modelId="{FE71AD8A-D0FB-4899-A73C-1341943B3C24}" type="pres">
      <dgm:prSet presAssocID="{61DEE219-5F1D-47B1-A6AF-B5F1894D50B3}" presName="ConnectLineEnd1" presStyleLbl="lnNode1" presStyleIdx="4" presStyleCnt="5"/>
      <dgm:spPr>
        <a:noFill/>
        <a:ln>
          <a:noFill/>
        </a:ln>
      </dgm:spPr>
    </dgm:pt>
    <dgm:pt modelId="{8DBB94D7-A43B-41B0-A445-0F89CF6E88BF}" type="pres">
      <dgm:prSet presAssocID="{61DEE219-5F1D-47B1-A6AF-B5F1894D50B3}" presName="EmptyPane1" presStyleCnt="0"/>
      <dgm:spPr/>
    </dgm:pt>
  </dgm:ptLst>
  <dgm:cxnLst>
    <dgm:cxn modelId="{0943B00B-58A1-4FF5-9E44-5C479145B02B}" type="presOf" srcId="{87BF7896-20EA-4E8F-B6F4-A34EC5C9CB50}" destId="{9D82041D-873A-4600-A9C7-C0A0ADFB138B}"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7C186F20-4CC0-436D-AFD3-11D4C3AF1321}" srcId="{E5B2E815-0D19-41DC-B01B-4D608769620A}" destId="{61DEE219-5F1D-47B1-A6AF-B5F1894D50B3}" srcOrd="4" destOrd="0" parTransId="{B4324ADB-01CF-4908-80BD-7BEC42B34E14}" sibTransId="{B5E6932B-5A66-49E2-BDA0-2A07F300D5B8}"/>
    <dgm:cxn modelId="{E0EEBF23-C02F-4C3A-B570-DCCCD5427328}" type="presOf" srcId="{6F8E8BD2-E178-4E9C-982A-D81EDA933A21}" destId="{7A08F6BE-3C40-44C0-833E-AC9FDCB52097}"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911C335A-50A7-428B-8A5D-B9DEBD99C320}" type="presOf" srcId="{BA343512-83C6-44E8-8F77-494E325B1F93}" destId="{80CDBBF8-C6B4-4166-87C1-DC9120CC7586}" srcOrd="0" destOrd="0" presId="urn:microsoft.com/office/officeart/2016/7/layout/RoundedRectangleTimeline"/>
    <dgm:cxn modelId="{C76BD97D-F8EE-4181-9620-6794FA1939B2}" type="presOf" srcId="{5D81D719-E82E-4750-9F53-C6F61B9B6DAC}" destId="{B837CD79-A6ED-4CBB-B8E5-A40E2F25C7A5}" srcOrd="0" destOrd="0" presId="urn:microsoft.com/office/officeart/2016/7/layout/RoundedRectangleTimeline"/>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5B74FB90-4EF6-4719-A11A-6A02C0527C68}" srcId="{87BF7896-20EA-4E8F-B6F4-A34EC5C9CB50}" destId="{BA343512-83C6-44E8-8F77-494E325B1F93}" srcOrd="0" destOrd="0" parTransId="{5EDBB0B3-DF21-4527-BB63-E009C4DF6A1B}" sibTransId="{CA7E5D36-C37E-4E61-93CC-6911F09E27EB}"/>
    <dgm:cxn modelId="{CAF19795-26FD-4CD9-8E3B-7E7899F5E3D0}" type="presOf" srcId="{4259F840-24E7-476F-9F30-482E46395856}" destId="{E088D226-49D7-4C30-90DC-CA1755D98829}" srcOrd="0" destOrd="0" presId="urn:microsoft.com/office/officeart/2016/7/layout/RoundedRectangleTimeline"/>
    <dgm:cxn modelId="{58CD2097-33BC-4663-9A81-68394301658E}" srcId="{5D81D719-E82E-4750-9F53-C6F61B9B6DAC}" destId="{DEDD00AA-FC0A-48E9-A5EC-D56BB94FA754}" srcOrd="0" destOrd="0" parTransId="{0B43A8C4-D28F-423F-86A5-B9D0EA776F47}" sibTransId="{97FA605A-D342-4896-BBAD-99E806DFB0CF}"/>
    <dgm:cxn modelId="{2EE15BA0-030E-4DA2-B88E-25A937CE0A87}" srcId="{E5B2E815-0D19-41DC-B01B-4D608769620A}" destId="{5D81D719-E82E-4750-9F53-C6F61B9B6DAC}" srcOrd="3" destOrd="0" parTransId="{95FCE9EC-CE38-4C95-829D-C1E4847AC14F}" sibTransId="{65A96DCC-C0F6-48E5-87ED-058BF1E486AB}"/>
    <dgm:cxn modelId="{AC2FC1A2-CF44-4033-8AAE-31C98C976AAD}" type="presOf" srcId="{E4033A39-DCC4-4038-9562-AEDDBBB37A99}" destId="{539615E2-3277-4D8E-8484-FF5088C8BF01}" srcOrd="0" destOrd="0" presId="urn:microsoft.com/office/officeart/2016/7/layout/RoundedRectangleTimeline"/>
    <dgm:cxn modelId="{941106B6-136C-474C-97D6-48D5BA0F2412}" type="presOf" srcId="{A4C0B4E4-70AD-4901-9E3F-7EA25DD6DAA1}" destId="{FEBD3C2A-A340-470A-A475-AE614EA07678}" srcOrd="0" destOrd="0" presId="urn:microsoft.com/office/officeart/2016/7/layout/RoundedRectangleTimeline"/>
    <dgm:cxn modelId="{E8870DB6-13DE-4A30-80B1-700750648D13}" type="presOf" srcId="{61DEE219-5F1D-47B1-A6AF-B5F1894D50B3}" destId="{9B9E3039-3F09-497A-BFE8-CFBF0E0BD0C3}" srcOrd="0" destOrd="0" presId="urn:microsoft.com/office/officeart/2016/7/layout/RoundedRectangleTimeline"/>
    <dgm:cxn modelId="{E9FDE7B7-9D8B-4517-B765-DD3A019C0E74}" type="presOf" srcId="{DEDD00AA-FC0A-48E9-A5EC-D56BB94FA754}" destId="{481176DA-885A-4BEE-AC35-A7ACB387C136}" srcOrd="0" destOrd="0" presId="urn:microsoft.com/office/officeart/2016/7/layout/RoundedRectangleTimeline"/>
    <dgm:cxn modelId="{A5C380C4-3C44-4D3F-AD58-F2DA68595262}" srcId="{61DEE219-5F1D-47B1-A6AF-B5F1894D50B3}" destId="{6F8E8BD2-E178-4E9C-982A-D81EDA933A21}" srcOrd="0" destOrd="0" parTransId="{72092222-7378-4CFE-BD2B-C1CEAB55D821}" sibTransId="{B8EA9A5E-B2A4-4B54-B11C-E1636FB8C355}"/>
    <dgm:cxn modelId="{F68F2AC9-F7E1-4424-B4DF-C421F87DA233}" srcId="{87BF7896-20EA-4E8F-B6F4-A34EC5C9CB50}" destId="{477F4F18-6092-4965-AD24-DB1940BEA886}" srcOrd="1" destOrd="0" parTransId="{EB83BC43-E145-46C2-9359-681A89CF38DF}" sibTransId="{F43A9BE1-7823-4A25-A65E-FB856CD67D07}"/>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8C4DE7FA-4903-46BD-BDAF-F41191601E02}" type="presOf" srcId="{477F4F18-6092-4965-AD24-DB1940BEA886}" destId="{80CDBBF8-C6B4-4166-87C1-DC9120CC7586}" srcOrd="0" destOrd="1" presId="urn:microsoft.com/office/officeart/2016/7/layout/RoundedRectangleTimeline"/>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 modelId="{C700EC08-356F-4ACF-B35D-7E70F49F903A}" type="presParOf" srcId="{196C9F68-3606-4282-A4C6-4485F1280B5F}" destId="{F3781CCB-5494-4C23-A704-2AC5A97CBB0D}" srcOrd="5" destOrd="0" presId="urn:microsoft.com/office/officeart/2016/7/layout/RoundedRectangleTimeline"/>
    <dgm:cxn modelId="{7B435C3E-F7E8-4B88-9EFB-CB64932F7112}" type="presParOf" srcId="{196C9F68-3606-4282-A4C6-4485F1280B5F}" destId="{0F7873E6-93E6-4FA1-8199-91525EACFC1B}" srcOrd="6" destOrd="0" presId="urn:microsoft.com/office/officeart/2016/7/layout/RoundedRectangleTimeline"/>
    <dgm:cxn modelId="{691E02C1-CBC7-4877-85DB-71ED03FBB50F}" type="presParOf" srcId="{0F7873E6-93E6-4FA1-8199-91525EACFC1B}" destId="{B837CD79-A6ED-4CBB-B8E5-A40E2F25C7A5}" srcOrd="0" destOrd="0" presId="urn:microsoft.com/office/officeart/2016/7/layout/RoundedRectangleTimeline"/>
    <dgm:cxn modelId="{696BC3F3-1CD9-4562-93EE-BE84BCB0EE01}" type="presParOf" srcId="{0F7873E6-93E6-4FA1-8199-91525EACFC1B}" destId="{481176DA-885A-4BEE-AC35-A7ACB387C136}" srcOrd="1" destOrd="0" presId="urn:microsoft.com/office/officeart/2016/7/layout/RoundedRectangleTimeline"/>
    <dgm:cxn modelId="{A0C44EE5-75C8-44DE-AA91-C66B9267C684}" type="presParOf" srcId="{0F7873E6-93E6-4FA1-8199-91525EACFC1B}" destId="{88489ECF-FC66-4C9E-AE9D-6C22832F5BE0}" srcOrd="2" destOrd="0" presId="urn:microsoft.com/office/officeart/2016/7/layout/RoundedRectangleTimeline"/>
    <dgm:cxn modelId="{0A8CD443-B31F-4B66-9F0C-EC8F1D9EA5A9}" type="presParOf" srcId="{0F7873E6-93E6-4FA1-8199-91525EACFC1B}" destId="{F6E3012F-9BD6-4082-82D8-4AFE0240B443}" srcOrd="3" destOrd="0" presId="urn:microsoft.com/office/officeart/2016/7/layout/RoundedRectangleTimeline"/>
    <dgm:cxn modelId="{284452D2-FCBE-41F1-9E9B-976E8A8A767E}" type="presParOf" srcId="{0F7873E6-93E6-4FA1-8199-91525EACFC1B}" destId="{49188164-B704-4CA6-925B-E21DE407A535}" srcOrd="4" destOrd="0" presId="urn:microsoft.com/office/officeart/2016/7/layout/RoundedRectangleTimeline"/>
    <dgm:cxn modelId="{86575012-AB27-4B21-B598-F2E81F85AF96}" type="presParOf" srcId="{196C9F68-3606-4282-A4C6-4485F1280B5F}" destId="{5736B3D4-44FF-448A-B2CA-1016184CCDB5}" srcOrd="7" destOrd="0" presId="urn:microsoft.com/office/officeart/2016/7/layout/RoundedRectangleTimeline"/>
    <dgm:cxn modelId="{E5C62C68-8012-489B-8765-BB01655DBECE}" type="presParOf" srcId="{196C9F68-3606-4282-A4C6-4485F1280B5F}" destId="{35C1E006-625A-46C1-BDA2-BD5CCAC3C9FE}" srcOrd="8" destOrd="0" presId="urn:microsoft.com/office/officeart/2016/7/layout/RoundedRectangleTimeline"/>
    <dgm:cxn modelId="{13653170-F7AB-4EAA-9BC8-6A5CE81E33CE}" type="presParOf" srcId="{35C1E006-625A-46C1-BDA2-BD5CCAC3C9FE}" destId="{9B9E3039-3F09-497A-BFE8-CFBF0E0BD0C3}" srcOrd="0" destOrd="0" presId="urn:microsoft.com/office/officeart/2016/7/layout/RoundedRectangleTimeline"/>
    <dgm:cxn modelId="{223919B7-CA21-44A3-B6C6-E248C20D1B5D}" type="presParOf" srcId="{35C1E006-625A-46C1-BDA2-BD5CCAC3C9FE}" destId="{7A08F6BE-3C40-44C0-833E-AC9FDCB52097}" srcOrd="1" destOrd="0" presId="urn:microsoft.com/office/officeart/2016/7/layout/RoundedRectangleTimeline"/>
    <dgm:cxn modelId="{EDFE4170-59E2-4C2C-B655-69B5B03A3F63}" type="presParOf" srcId="{35C1E006-625A-46C1-BDA2-BD5CCAC3C9FE}" destId="{561BD3A5-BBDC-4502-BC45-D03CD0B9A155}" srcOrd="2" destOrd="0" presId="urn:microsoft.com/office/officeart/2016/7/layout/RoundedRectangleTimeline"/>
    <dgm:cxn modelId="{1D1B2D82-C580-43FD-8A40-8B96585BE538}" type="presParOf" srcId="{35C1E006-625A-46C1-BDA2-BD5CCAC3C9FE}" destId="{FE71AD8A-D0FB-4899-A73C-1341943B3C24}" srcOrd="3" destOrd="0" presId="urn:microsoft.com/office/officeart/2016/7/layout/RoundedRectangleTimeline"/>
    <dgm:cxn modelId="{E739E421-0271-4D96-851A-1031789114F4}" type="presParOf" srcId="{35C1E006-625A-46C1-BDA2-BD5CCAC3C9FE}" destId="{8DBB94D7-A43B-41B0-A445-0F89CF6E88BF}" srcOrd="4" destOrd="0" presId="urn:microsoft.com/office/officeart/2016/7/layout/RoundedRectangleTimeline"/>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1" csCatId="colorful" phldr="1"/>
      <dgm:spPr/>
      <dgm:t>
        <a:bodyPr rtlCol="0"/>
        <a:lstStyle/>
        <a:p>
          <a:pPr rtl="0"/>
          <a:endParaRPr lang="en-GB"/>
        </a:p>
      </dgm:t>
    </dgm:pt>
    <dgm:pt modelId="{4259F840-24E7-476F-9F30-482E46395856}">
      <dgm:prSet phldrT="[Text]" custT="1"/>
      <dgm:spPr/>
      <dgm:t>
        <a:bodyPr rtlCol="0"/>
        <a:lstStyle/>
        <a:p>
          <a:pPr rtl="0"/>
          <a:r>
            <a:rPr lang="en-GB" sz="1300" b="1"/>
            <a:t>Nisan 13 and before</a:t>
          </a:r>
        </a:p>
      </dgm:t>
    </dgm:pt>
    <dgm:pt modelId="{FCE8068D-7E50-4749-A8D0-ADEDAC5637B3}" type="parTrans" cxnId="{42EE41D1-3C16-4937-BB38-B076896C09A0}">
      <dgm:prSet/>
      <dgm:spPr/>
      <dgm:t>
        <a:bodyPr rtlCol="0"/>
        <a:lstStyle/>
        <a:p>
          <a:pPr rtl="0"/>
          <a:endParaRPr lang="en-GB" sz="1300"/>
        </a:p>
      </dgm:t>
    </dgm:pt>
    <dgm:pt modelId="{DCC444A4-F20A-48F5-A61E-47BFFF185A57}" type="sibTrans" cxnId="{42EE41D1-3C16-4937-BB38-B076896C09A0}">
      <dgm:prSet/>
      <dgm:spPr/>
      <dgm:t>
        <a:bodyPr rtlCol="0"/>
        <a:lstStyle/>
        <a:p>
          <a:pPr rtl="0"/>
          <a:endParaRPr lang="en-GB" sz="1300"/>
        </a:p>
      </dgm:t>
    </dgm:pt>
    <dgm:pt modelId="{B54C8F6C-BE1E-4EAB-B7A0-48DE01FFAA36}">
      <dgm:prSet phldrT="[Text]" custT="1"/>
      <dgm:spPr/>
      <dgm:t>
        <a:bodyPr rtlCol="0"/>
        <a:lstStyle/>
        <a:p>
          <a:pPr rtl="0"/>
          <a:r>
            <a:rPr lang="en-GB" sz="1300" b="0" i="0" u="none"/>
            <a:t>Exodus 12:15,19</a:t>
          </a:r>
          <a:endParaRPr lang="en-GB" sz="1300"/>
        </a:p>
      </dgm:t>
    </dgm:pt>
    <dgm:pt modelId="{8DE7CD45-B7C0-432E-B819-6A7D97E31315}" type="parTrans" cxnId="{770CA1CC-3DDD-451E-AE83-A71CA570260C}">
      <dgm:prSet/>
      <dgm:spPr/>
      <dgm:t>
        <a:bodyPr rtlCol="0"/>
        <a:lstStyle/>
        <a:p>
          <a:pPr rtl="0"/>
          <a:endParaRPr lang="en-GB" sz="1300"/>
        </a:p>
      </dgm:t>
    </dgm:pt>
    <dgm:pt modelId="{C33B8BEF-A818-4A2F-A99A-E2B29895E184}" type="sibTrans" cxnId="{770CA1CC-3DDD-451E-AE83-A71CA570260C}">
      <dgm:prSet/>
      <dgm:spPr/>
      <dgm:t>
        <a:bodyPr rtlCol="0"/>
        <a:lstStyle/>
        <a:p>
          <a:pPr rtl="0"/>
          <a:endParaRPr lang="en-GB" sz="1300"/>
        </a:p>
      </dgm:t>
    </dgm:pt>
    <dgm:pt modelId="{E4033A39-DCC4-4038-9562-AEDDBBB37A99}">
      <dgm:prSet phldrT="[Text]" custT="1"/>
      <dgm:spPr>
        <a:noFill/>
        <a:ln>
          <a:noFill/>
        </a:ln>
      </dgm:spPr>
      <dgm:t>
        <a:bodyPr rtlCol="0"/>
        <a:lstStyle/>
        <a:p>
          <a:pPr rtl="0"/>
          <a:r>
            <a:rPr lang="en-GB" sz="1300" b="1">
              <a:noFill/>
            </a:rPr>
            <a:t>Nisan 14</a:t>
          </a:r>
        </a:p>
      </dgm:t>
    </dgm:pt>
    <dgm:pt modelId="{048EEAE6-78BA-4B00-B7BB-9C22DBB1E8F4}" type="parTrans" cxnId="{32EF2862-2950-4DF8-BEA8-CD19460CCA31}">
      <dgm:prSet/>
      <dgm:spPr/>
      <dgm:t>
        <a:bodyPr rtlCol="0"/>
        <a:lstStyle/>
        <a:p>
          <a:pPr rtl="0"/>
          <a:endParaRPr lang="en-GB" sz="1300"/>
        </a:p>
      </dgm:t>
    </dgm:pt>
    <dgm:pt modelId="{80AB0E5B-0C58-465D-A545-5B21133D2849}" type="sibTrans" cxnId="{32EF2862-2950-4DF8-BEA8-CD19460CCA31}">
      <dgm:prSet/>
      <dgm:spPr/>
      <dgm:t>
        <a:bodyPr rtlCol="0"/>
        <a:lstStyle/>
        <a:p>
          <a:pPr rtl="0"/>
          <a:endParaRPr lang="en-GB" sz="1300"/>
        </a:p>
      </dgm:t>
    </dgm:pt>
    <dgm:pt modelId="{87BF7896-20EA-4E8F-B6F4-A34EC5C9CB50}">
      <dgm:prSet phldrT="[Text]" custT="1"/>
      <dgm:spPr>
        <a:solidFill>
          <a:schemeClr val="accent4"/>
        </a:solidFill>
        <a:ln>
          <a:solidFill>
            <a:schemeClr val="accent3"/>
          </a:solidFill>
        </a:ln>
      </dgm:spPr>
      <dgm:t>
        <a:bodyPr rtlCol="0"/>
        <a:lstStyle/>
        <a:p>
          <a:pPr rtl="0"/>
          <a:r>
            <a:rPr lang="en-GB" sz="1300" b="1"/>
            <a:t>Nisan 14</a:t>
          </a:r>
        </a:p>
      </dgm:t>
    </dgm:pt>
    <dgm:pt modelId="{05E47BA5-F724-4AEE-9B5B-401F18E028E6}" type="parTrans" cxnId="{92330C11-C197-4512-BDA4-8D8A69AF7D1C}">
      <dgm:prSet/>
      <dgm:spPr/>
      <dgm:t>
        <a:bodyPr rtlCol="0"/>
        <a:lstStyle/>
        <a:p>
          <a:pPr rtl="0"/>
          <a:endParaRPr lang="en-GB" sz="1300"/>
        </a:p>
      </dgm:t>
    </dgm:pt>
    <dgm:pt modelId="{D63CE73E-35DE-48C3-8753-7648BC953C0D}" type="sibTrans" cxnId="{92330C11-C197-4512-BDA4-8D8A69AF7D1C}">
      <dgm:prSet/>
      <dgm:spPr/>
      <dgm:t>
        <a:bodyPr rtlCol="0"/>
        <a:lstStyle/>
        <a:p>
          <a:pPr rtl="0"/>
          <a:endParaRPr lang="en-GB" sz="1300"/>
        </a:p>
      </dgm:t>
    </dgm:pt>
    <dgm:pt modelId="{5D81D719-E82E-4750-9F53-C6F61B9B6DAC}">
      <dgm:prSet phldrT="[Text]" custT="1"/>
      <dgm:spPr>
        <a:solidFill>
          <a:schemeClr val="accent5"/>
        </a:solidFill>
        <a:ln>
          <a:solidFill>
            <a:schemeClr val="accent6">
              <a:lumMod val="50000"/>
            </a:schemeClr>
          </a:solidFill>
        </a:ln>
      </dgm:spPr>
      <dgm:t>
        <a:bodyPr rtlCol="0"/>
        <a:lstStyle/>
        <a:p>
          <a:pPr rtl="0"/>
          <a:r>
            <a:rPr lang="en-GB" sz="1300" b="1"/>
            <a:t>Nisan 14-15</a:t>
          </a:r>
        </a:p>
      </dgm:t>
    </dgm:pt>
    <dgm:pt modelId="{95FCE9EC-CE38-4C95-829D-C1E4847AC14F}" type="parTrans" cxnId="{2EE15BA0-030E-4DA2-B88E-25A937CE0A87}">
      <dgm:prSet/>
      <dgm:spPr/>
      <dgm:t>
        <a:bodyPr rtlCol="0"/>
        <a:lstStyle/>
        <a:p>
          <a:pPr rtl="0"/>
          <a:endParaRPr lang="en-GB" sz="1300"/>
        </a:p>
      </dgm:t>
    </dgm:pt>
    <dgm:pt modelId="{65A96DCC-C0F6-48E5-87ED-058BF1E486AB}" type="sibTrans" cxnId="{2EE15BA0-030E-4DA2-B88E-25A937CE0A87}">
      <dgm:prSet/>
      <dgm:spPr/>
      <dgm:t>
        <a:bodyPr rtlCol="0"/>
        <a:lstStyle/>
        <a:p>
          <a:pPr rtl="0"/>
          <a:endParaRPr lang="en-GB" sz="1300"/>
        </a:p>
      </dgm:t>
    </dgm:pt>
    <dgm:pt modelId="{BA343512-83C6-44E8-8F77-494E325B1F93}">
      <dgm:prSet phldrT="[Text]" custT="1"/>
      <dgm:spPr/>
      <dgm:t>
        <a:bodyPr rtlCol="0"/>
        <a:lstStyle/>
        <a:p>
          <a:pPr rtl="0"/>
          <a:r>
            <a:rPr lang="en-GB" sz="1300" b="0" i="0" u="none"/>
            <a:t>Exodus 12:6-11, 12:22, </a:t>
          </a:r>
          <a:r>
            <a:rPr lang="en-GB" sz="1300"/>
            <a:t>Numbers 9:12</a:t>
          </a:r>
          <a:br>
            <a:rPr lang="en-GB" sz="1300"/>
          </a:br>
          <a:r>
            <a:rPr lang="en-GB" sz="1300" b="0" i="0" u="none"/>
            <a:t>Lambs killed and eaten</a:t>
          </a:r>
          <a:br>
            <a:rPr lang="en-GB" sz="1300" b="0" i="0" u="none"/>
          </a:br>
          <a:r>
            <a:rPr lang="en-GB" sz="1300" b="0" i="0" u="none"/>
            <a:t>Blood on doorposts. Being Ready</a:t>
          </a:r>
          <a:endParaRPr lang="en-GB" sz="1300"/>
        </a:p>
      </dgm:t>
    </dgm:pt>
    <dgm:pt modelId="{5EDBB0B3-DF21-4527-BB63-E009C4DF6A1B}" type="parTrans" cxnId="{5B74FB90-4EF6-4719-A11A-6A02C0527C68}">
      <dgm:prSet/>
      <dgm:spPr/>
      <dgm:t>
        <a:bodyPr rtlCol="0"/>
        <a:lstStyle/>
        <a:p>
          <a:pPr rtl="0"/>
          <a:endParaRPr lang="en-GB" sz="1300"/>
        </a:p>
      </dgm:t>
    </dgm:pt>
    <dgm:pt modelId="{CA7E5D36-C37E-4E61-93CC-6911F09E27EB}" type="sibTrans" cxnId="{5B74FB90-4EF6-4719-A11A-6A02C0527C68}">
      <dgm:prSet/>
      <dgm:spPr/>
      <dgm:t>
        <a:bodyPr rtlCol="0"/>
        <a:lstStyle/>
        <a:p>
          <a:pPr rtl="0"/>
          <a:endParaRPr lang="en-GB" sz="1300"/>
        </a:p>
      </dgm:t>
    </dgm:pt>
    <dgm:pt modelId="{6F8E8BD2-E178-4E9C-982A-D81EDA933A21}">
      <dgm:prSet phldrT="[Text]" custT="1"/>
      <dgm:spPr/>
      <dgm:t>
        <a:bodyPr rtlCol="0"/>
        <a:lstStyle/>
        <a:p>
          <a:pPr rtl="0"/>
          <a:r>
            <a:rPr lang="en-GB" sz="1300" b="0" i="0" u="none" dirty="0">
              <a:noFill/>
            </a:rPr>
            <a:t>Exodus 12:15-20, Leviticus 23:6-8</a:t>
          </a:r>
          <a:br>
            <a:rPr lang="en-GB" sz="1300" b="0" i="0" u="none" dirty="0">
              <a:noFill/>
            </a:rPr>
          </a:br>
          <a:r>
            <a:rPr lang="en-GB" sz="1300" b="0" i="0" u="none" dirty="0">
              <a:noFill/>
            </a:rPr>
            <a:t>Exodus begins, Feast of Firs </a:t>
          </a:r>
          <a:r>
            <a:rPr lang="en-GB" sz="1300" b="0" i="0" u="none" dirty="0" err="1">
              <a:noFill/>
            </a:rPr>
            <a:t>tfruit</a:t>
          </a:r>
          <a:br>
            <a:rPr lang="en-GB" sz="1300" b="0" i="0" u="none" dirty="0">
              <a:noFill/>
            </a:rPr>
          </a:br>
          <a:r>
            <a:rPr lang="en-GB" sz="1300" b="0" i="0" u="none" dirty="0">
              <a:noFill/>
            </a:rPr>
            <a:t>Festival of Unleavened Bread</a:t>
          </a:r>
          <a:endParaRPr lang="en-GB" sz="1300" dirty="0">
            <a:noFill/>
          </a:endParaRPr>
        </a:p>
      </dgm:t>
    </dgm:pt>
    <dgm:pt modelId="{72092222-7378-4CFE-BD2B-C1CEAB55D821}" type="parTrans" cxnId="{A5C380C4-3C44-4D3F-AD58-F2DA68595262}">
      <dgm:prSet/>
      <dgm:spPr/>
      <dgm:t>
        <a:bodyPr rtlCol="0"/>
        <a:lstStyle/>
        <a:p>
          <a:pPr rtl="0"/>
          <a:endParaRPr lang="en-GB" sz="1300"/>
        </a:p>
      </dgm:t>
    </dgm:pt>
    <dgm:pt modelId="{B8EA9A5E-B2A4-4B54-B11C-E1636FB8C355}" type="sibTrans" cxnId="{A5C380C4-3C44-4D3F-AD58-F2DA68595262}">
      <dgm:prSet/>
      <dgm:spPr/>
      <dgm:t>
        <a:bodyPr rtlCol="0"/>
        <a:lstStyle/>
        <a:p>
          <a:pPr rtl="0"/>
          <a:endParaRPr lang="en-GB" sz="1300"/>
        </a:p>
      </dgm:t>
    </dgm:pt>
    <dgm:pt modelId="{61DEE219-5F1D-47B1-A6AF-B5F1894D50B3}">
      <dgm:prSet phldrT="[Text]" custT="1"/>
      <dgm:spPr>
        <a:noFill/>
        <a:ln>
          <a:noFill/>
        </a:ln>
      </dgm:spPr>
      <dgm:t>
        <a:bodyPr rtlCol="0"/>
        <a:lstStyle/>
        <a:p>
          <a:pPr rtl="0"/>
          <a:r>
            <a:rPr lang="en-GB" sz="1300" b="1">
              <a:noFill/>
            </a:rPr>
            <a:t>Nisan</a:t>
          </a:r>
          <a:r>
            <a:rPr lang="en-GB" sz="1300" b="1"/>
            <a:t> 15-21</a:t>
          </a:r>
        </a:p>
      </dgm:t>
    </dgm:pt>
    <dgm:pt modelId="{B4324ADB-01CF-4908-80BD-7BEC42B34E14}" type="parTrans" cxnId="{7C186F20-4CC0-436D-AFD3-11D4C3AF1321}">
      <dgm:prSet/>
      <dgm:spPr/>
      <dgm:t>
        <a:bodyPr rtlCol="0"/>
        <a:lstStyle/>
        <a:p>
          <a:pPr rtl="0"/>
          <a:endParaRPr lang="en-GB" sz="1300"/>
        </a:p>
      </dgm:t>
    </dgm:pt>
    <dgm:pt modelId="{B5E6932B-5A66-49E2-BDA0-2A07F300D5B8}" type="sibTrans" cxnId="{7C186F20-4CC0-436D-AFD3-11D4C3AF1321}">
      <dgm:prSet/>
      <dgm:spPr/>
      <dgm:t>
        <a:bodyPr rtlCol="0"/>
        <a:lstStyle/>
        <a:p>
          <a:pPr rtl="0"/>
          <a:endParaRPr lang="en-GB" sz="1300"/>
        </a:p>
      </dgm:t>
    </dgm:pt>
    <dgm:pt modelId="{DEDD00AA-FC0A-48E9-A5EC-D56BB94FA754}">
      <dgm:prSet phldrT="[Text]" custT="1"/>
      <dgm:spPr/>
      <dgm:t>
        <a:bodyPr rtlCol="0"/>
        <a:lstStyle/>
        <a:p>
          <a:pPr rtl="0"/>
          <a:r>
            <a:rPr lang="en-GB" sz="1300" b="0" i="0" u="none"/>
            <a:t>Exodus 12:12-14, 23</a:t>
          </a:r>
          <a:br>
            <a:rPr lang="en-GB" sz="1300" b="0" i="0" u="none"/>
          </a:br>
          <a:r>
            <a:rPr lang="en-GB" sz="1300" b="0" i="0" u="none"/>
            <a:t>Destroyer strikes firstborn</a:t>
          </a:r>
          <a:br>
            <a:rPr lang="en-GB" sz="1300" b="0" i="0" u="none"/>
          </a:br>
          <a:r>
            <a:rPr lang="en-GB" sz="1300" b="0" i="0" u="none"/>
            <a:t>Passes over the “chosen”</a:t>
          </a:r>
          <a:endParaRPr lang="en-GB" sz="1300"/>
        </a:p>
      </dgm:t>
    </dgm:pt>
    <dgm:pt modelId="{0B43A8C4-D28F-423F-86A5-B9D0EA776F47}" type="parTrans" cxnId="{58CD2097-33BC-4663-9A81-68394301658E}">
      <dgm:prSet/>
      <dgm:spPr/>
      <dgm:t>
        <a:bodyPr rtlCol="0"/>
        <a:lstStyle/>
        <a:p>
          <a:pPr rtl="0"/>
          <a:endParaRPr lang="en-GB" sz="1300"/>
        </a:p>
      </dgm:t>
    </dgm:pt>
    <dgm:pt modelId="{97FA605A-D342-4896-BBAD-99E806DFB0CF}" type="sibTrans" cxnId="{58CD2097-33BC-4663-9A81-68394301658E}">
      <dgm:prSet/>
      <dgm:spPr/>
      <dgm:t>
        <a:bodyPr rtlCol="0"/>
        <a:lstStyle/>
        <a:p>
          <a:pPr rtl="0"/>
          <a:endParaRPr lang="en-GB" sz="1300"/>
        </a:p>
      </dgm:t>
    </dgm:pt>
    <dgm:pt modelId="{8C312808-9633-475D-B58F-F1EA19603920}">
      <dgm:prSet custT="1"/>
      <dgm:spPr/>
      <dgm:t>
        <a:bodyPr/>
        <a:lstStyle/>
        <a:p>
          <a:pPr rtl="0"/>
          <a:r>
            <a:rPr lang="en-GB" sz="1300" b="0" i="0" u="none"/>
            <a:t>Deuteronomy 16:4</a:t>
          </a:r>
        </a:p>
        <a:p>
          <a:pPr rtl="0"/>
          <a:r>
            <a:rPr lang="en-GB" sz="1300" b="0" i="0" u="none"/>
            <a:t>Removal of leaven</a:t>
          </a:r>
        </a:p>
      </dgm:t>
    </dgm:pt>
    <dgm:pt modelId="{6F145923-F5EB-4646-A67E-AF7D55971588}" type="parTrans" cxnId="{22FB1176-EEC9-4207-97D6-81B45F75DA93}">
      <dgm:prSet/>
      <dgm:spPr/>
      <dgm:t>
        <a:bodyPr/>
        <a:lstStyle/>
        <a:p>
          <a:endParaRPr lang="en-GB"/>
        </a:p>
      </dgm:t>
    </dgm:pt>
    <dgm:pt modelId="{50626FC5-AE8F-42D3-9232-FC9A690BCE90}" type="sibTrans" cxnId="{22FB1176-EEC9-4207-97D6-81B45F75DA93}">
      <dgm:prSet/>
      <dgm:spPr/>
      <dgm:t>
        <a:bodyPr/>
        <a:lstStyle/>
        <a:p>
          <a:endParaRPr lang="en-GB"/>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noFill/>
          <a:prstDash val="dash"/>
          <a:miter lim="800000"/>
        </a:ln>
        <a:effectLst/>
      </dgm:spPr>
    </dgm:pt>
    <dgm:pt modelId="{4797FB61-2602-4A58-81E6-6F133DB1E419}" type="pres">
      <dgm:prSet presAssocID="{E4033A39-DCC4-4038-9562-AEDDBBB37A99}" presName="ConnectLineEnd1" presStyleLbl="lnNode1" presStyleIdx="1" presStyleCnt="5"/>
      <dgm:spPr>
        <a:noFill/>
        <a:ln>
          <a:noFill/>
        </a:ln>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4">
              <a:hueOff val="0"/>
              <a:satOff val="0"/>
              <a:lumOff val="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F3781CCB-5494-4C23-A704-2AC5A97CBB0D}" type="pres">
      <dgm:prSet presAssocID="{D63CE73E-35DE-48C3-8753-7648BC953C0D}" presName="spaceBetweenRectangles1" presStyleCnt="0"/>
      <dgm:spPr/>
    </dgm:pt>
    <dgm:pt modelId="{0F7873E6-93E6-4FA1-8199-91525EACFC1B}" type="pres">
      <dgm:prSet presAssocID="{5D81D719-E82E-4750-9F53-C6F61B9B6DAC}" presName="composite1" presStyleCnt="0"/>
      <dgm:spPr/>
    </dgm:pt>
    <dgm:pt modelId="{B837CD79-A6ED-4CBB-B8E5-A40E2F25C7A5}" type="pres">
      <dgm:prSet presAssocID="{5D81D719-E82E-4750-9F53-C6F61B9B6DAC}" presName="parent1" presStyleLbl="alignNode1" presStyleIdx="3" presStyleCnt="5">
        <dgm:presLayoutVars>
          <dgm:chMax val="1"/>
          <dgm:chPref val="1"/>
          <dgm:bulletEnabled val="1"/>
        </dgm:presLayoutVars>
      </dgm:prSet>
      <dgm:spPr/>
    </dgm:pt>
    <dgm:pt modelId="{481176DA-885A-4BEE-AC35-A7ACB387C136}" type="pres">
      <dgm:prSet presAssocID="{5D81D719-E82E-4750-9F53-C6F61B9B6DAC}" presName="Childtext1" presStyleLbl="revTx" presStyleIdx="3" presStyleCnt="5">
        <dgm:presLayoutVars>
          <dgm:bulletEnabled val="1"/>
        </dgm:presLayoutVars>
      </dgm:prSet>
      <dgm:spPr/>
    </dgm:pt>
    <dgm:pt modelId="{88489ECF-FC66-4C9E-AE9D-6C22832F5BE0}" type="pres">
      <dgm:prSet presAssocID="{5D81D719-E82E-4750-9F53-C6F61B9B6DAC}" presName="ConnectLine1" presStyleLbl="sibTrans1D1" presStyleIdx="3" presStyleCnt="5"/>
      <dgm:spPr>
        <a:noFill/>
        <a:ln w="6350" cap="flat" cmpd="sng" algn="ctr">
          <a:solidFill>
            <a:schemeClr val="accent5">
              <a:hueOff val="0"/>
              <a:satOff val="0"/>
              <a:lumOff val="0"/>
              <a:alphaOff val="0"/>
            </a:schemeClr>
          </a:solidFill>
          <a:prstDash val="dash"/>
          <a:miter lim="800000"/>
        </a:ln>
        <a:effectLst/>
      </dgm:spPr>
    </dgm:pt>
    <dgm:pt modelId="{F6E3012F-9BD6-4082-82D8-4AFE0240B443}" type="pres">
      <dgm:prSet presAssocID="{5D81D719-E82E-4750-9F53-C6F61B9B6DAC}" presName="ConnectLineEnd1" presStyleLbl="lnNode1" presStyleIdx="3" presStyleCnt="5"/>
      <dgm:spPr/>
    </dgm:pt>
    <dgm:pt modelId="{49188164-B704-4CA6-925B-E21DE407A535}" type="pres">
      <dgm:prSet presAssocID="{5D81D719-E82E-4750-9F53-C6F61B9B6DAC}" presName="EmptyPane1" presStyleCnt="0"/>
      <dgm:spPr/>
    </dgm:pt>
    <dgm:pt modelId="{5736B3D4-44FF-448A-B2CA-1016184CCDB5}" type="pres">
      <dgm:prSet presAssocID="{65A96DCC-C0F6-48E5-87ED-058BF1E486AB}" presName="spaceBetweenRectangles1" presStyleCnt="0"/>
      <dgm:spPr/>
    </dgm:pt>
    <dgm:pt modelId="{35C1E006-625A-46C1-BDA2-BD5CCAC3C9FE}" type="pres">
      <dgm:prSet presAssocID="{61DEE219-5F1D-47B1-A6AF-B5F1894D50B3}" presName="composite1" presStyleCnt="0"/>
      <dgm:spPr/>
    </dgm:pt>
    <dgm:pt modelId="{9B9E3039-3F09-497A-BFE8-CFBF0E0BD0C3}" type="pres">
      <dgm:prSet presAssocID="{61DEE219-5F1D-47B1-A6AF-B5F1894D50B3}" presName="parent1" presStyleLbl="alignNode1" presStyleIdx="4" presStyleCnt="5">
        <dgm:presLayoutVars>
          <dgm:chMax val="1"/>
          <dgm:chPref val="1"/>
          <dgm:bulletEnabled val="1"/>
        </dgm:presLayoutVars>
      </dgm:prSet>
      <dgm:spPr/>
    </dgm:pt>
    <dgm:pt modelId="{7A08F6BE-3C40-44C0-833E-AC9FDCB52097}" type="pres">
      <dgm:prSet presAssocID="{61DEE219-5F1D-47B1-A6AF-B5F1894D50B3}" presName="Childtext1" presStyleLbl="revTx" presStyleIdx="4" presStyleCnt="5">
        <dgm:presLayoutVars>
          <dgm:bulletEnabled val="1"/>
        </dgm:presLayoutVars>
      </dgm:prSet>
      <dgm:spPr/>
    </dgm:pt>
    <dgm:pt modelId="{561BD3A5-BBDC-4502-BC45-D03CD0B9A155}" type="pres">
      <dgm:prSet presAssocID="{61DEE219-5F1D-47B1-A6AF-B5F1894D50B3}" presName="ConnectLine1" presStyleLbl="sibTrans1D1" presStyleIdx="4" presStyleCnt="5"/>
      <dgm:spPr>
        <a:noFill/>
        <a:ln w="6350" cap="flat" cmpd="sng" algn="ctr">
          <a:noFill/>
          <a:prstDash val="dash"/>
          <a:miter lim="800000"/>
        </a:ln>
        <a:effectLst/>
      </dgm:spPr>
    </dgm:pt>
    <dgm:pt modelId="{FE71AD8A-D0FB-4899-A73C-1341943B3C24}" type="pres">
      <dgm:prSet presAssocID="{61DEE219-5F1D-47B1-A6AF-B5F1894D50B3}" presName="ConnectLineEnd1" presStyleLbl="lnNode1" presStyleIdx="4" presStyleCnt="5"/>
      <dgm:spPr>
        <a:noFill/>
      </dgm:spPr>
    </dgm:pt>
    <dgm:pt modelId="{8DBB94D7-A43B-41B0-A445-0F89CF6E88BF}" type="pres">
      <dgm:prSet presAssocID="{61DEE219-5F1D-47B1-A6AF-B5F1894D50B3}" presName="EmptyPane1" presStyleCnt="0"/>
      <dgm:spPr/>
    </dgm:pt>
  </dgm:ptLst>
  <dgm:cxnLst>
    <dgm:cxn modelId="{0943B00B-58A1-4FF5-9E44-5C479145B02B}" type="presOf" srcId="{87BF7896-20EA-4E8F-B6F4-A34EC5C9CB50}" destId="{9D82041D-873A-4600-A9C7-C0A0ADFB138B}"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934EC011-72E0-49DB-A89C-B40301139439}" type="presOf" srcId="{8C312808-9633-475D-B58F-F1EA19603920}" destId="{45A02F84-C6CB-43F5-AEE4-3EA66C2BD25F}" srcOrd="0" destOrd="1" presId="urn:microsoft.com/office/officeart/2016/7/layout/RoundedRectangleTimeline"/>
    <dgm:cxn modelId="{7C186F20-4CC0-436D-AFD3-11D4C3AF1321}" srcId="{E5B2E815-0D19-41DC-B01B-4D608769620A}" destId="{61DEE219-5F1D-47B1-A6AF-B5F1894D50B3}" srcOrd="4" destOrd="0" parTransId="{B4324ADB-01CF-4908-80BD-7BEC42B34E14}" sibTransId="{B5E6932B-5A66-49E2-BDA0-2A07F300D5B8}"/>
    <dgm:cxn modelId="{E0EEBF23-C02F-4C3A-B570-DCCCD5427328}" type="presOf" srcId="{6F8E8BD2-E178-4E9C-982A-D81EDA933A21}" destId="{7A08F6BE-3C40-44C0-833E-AC9FDCB52097}"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22FB1176-EEC9-4207-97D6-81B45F75DA93}" srcId="{4259F840-24E7-476F-9F30-482E46395856}" destId="{8C312808-9633-475D-B58F-F1EA19603920}" srcOrd="1" destOrd="0" parTransId="{6F145923-F5EB-4646-A67E-AF7D55971588}" sibTransId="{50626FC5-AE8F-42D3-9232-FC9A690BCE90}"/>
    <dgm:cxn modelId="{911C335A-50A7-428B-8A5D-B9DEBD99C320}" type="presOf" srcId="{BA343512-83C6-44E8-8F77-494E325B1F93}" destId="{80CDBBF8-C6B4-4166-87C1-DC9120CC7586}" srcOrd="0" destOrd="0" presId="urn:microsoft.com/office/officeart/2016/7/layout/RoundedRectangleTimeline"/>
    <dgm:cxn modelId="{C76BD97D-F8EE-4181-9620-6794FA1939B2}" type="presOf" srcId="{5D81D719-E82E-4750-9F53-C6F61B9B6DAC}" destId="{B837CD79-A6ED-4CBB-B8E5-A40E2F25C7A5}" srcOrd="0" destOrd="0" presId="urn:microsoft.com/office/officeart/2016/7/layout/RoundedRectangleTimeline"/>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5B74FB90-4EF6-4719-A11A-6A02C0527C68}" srcId="{87BF7896-20EA-4E8F-B6F4-A34EC5C9CB50}" destId="{BA343512-83C6-44E8-8F77-494E325B1F93}" srcOrd="0" destOrd="0" parTransId="{5EDBB0B3-DF21-4527-BB63-E009C4DF6A1B}" sibTransId="{CA7E5D36-C37E-4E61-93CC-6911F09E27EB}"/>
    <dgm:cxn modelId="{CAF19795-26FD-4CD9-8E3B-7E7899F5E3D0}" type="presOf" srcId="{4259F840-24E7-476F-9F30-482E46395856}" destId="{E088D226-49D7-4C30-90DC-CA1755D98829}" srcOrd="0" destOrd="0" presId="urn:microsoft.com/office/officeart/2016/7/layout/RoundedRectangleTimeline"/>
    <dgm:cxn modelId="{58CD2097-33BC-4663-9A81-68394301658E}" srcId="{5D81D719-E82E-4750-9F53-C6F61B9B6DAC}" destId="{DEDD00AA-FC0A-48E9-A5EC-D56BB94FA754}" srcOrd="0" destOrd="0" parTransId="{0B43A8C4-D28F-423F-86A5-B9D0EA776F47}" sibTransId="{97FA605A-D342-4896-BBAD-99E806DFB0CF}"/>
    <dgm:cxn modelId="{2EE15BA0-030E-4DA2-B88E-25A937CE0A87}" srcId="{E5B2E815-0D19-41DC-B01B-4D608769620A}" destId="{5D81D719-E82E-4750-9F53-C6F61B9B6DAC}" srcOrd="3" destOrd="0" parTransId="{95FCE9EC-CE38-4C95-829D-C1E4847AC14F}" sibTransId="{65A96DCC-C0F6-48E5-87ED-058BF1E486AB}"/>
    <dgm:cxn modelId="{AC2FC1A2-CF44-4033-8AAE-31C98C976AAD}" type="presOf" srcId="{E4033A39-DCC4-4038-9562-AEDDBBB37A99}" destId="{539615E2-3277-4D8E-8484-FF5088C8BF01}" srcOrd="0" destOrd="0" presId="urn:microsoft.com/office/officeart/2016/7/layout/RoundedRectangleTimeline"/>
    <dgm:cxn modelId="{E8870DB6-13DE-4A30-80B1-700750648D13}" type="presOf" srcId="{61DEE219-5F1D-47B1-A6AF-B5F1894D50B3}" destId="{9B9E3039-3F09-497A-BFE8-CFBF0E0BD0C3}" srcOrd="0" destOrd="0" presId="urn:microsoft.com/office/officeart/2016/7/layout/RoundedRectangleTimeline"/>
    <dgm:cxn modelId="{E9FDE7B7-9D8B-4517-B765-DD3A019C0E74}" type="presOf" srcId="{DEDD00AA-FC0A-48E9-A5EC-D56BB94FA754}" destId="{481176DA-885A-4BEE-AC35-A7ACB387C136}" srcOrd="0" destOrd="0" presId="urn:microsoft.com/office/officeart/2016/7/layout/RoundedRectangleTimeline"/>
    <dgm:cxn modelId="{A5C380C4-3C44-4D3F-AD58-F2DA68595262}" srcId="{61DEE219-5F1D-47B1-A6AF-B5F1894D50B3}" destId="{6F8E8BD2-E178-4E9C-982A-D81EDA933A21}" srcOrd="0" destOrd="0" parTransId="{72092222-7378-4CFE-BD2B-C1CEAB55D821}" sibTransId="{B8EA9A5E-B2A4-4B54-B11C-E1636FB8C355}"/>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 modelId="{C700EC08-356F-4ACF-B35D-7E70F49F903A}" type="presParOf" srcId="{196C9F68-3606-4282-A4C6-4485F1280B5F}" destId="{F3781CCB-5494-4C23-A704-2AC5A97CBB0D}" srcOrd="5" destOrd="0" presId="urn:microsoft.com/office/officeart/2016/7/layout/RoundedRectangleTimeline"/>
    <dgm:cxn modelId="{7B435C3E-F7E8-4B88-9EFB-CB64932F7112}" type="presParOf" srcId="{196C9F68-3606-4282-A4C6-4485F1280B5F}" destId="{0F7873E6-93E6-4FA1-8199-91525EACFC1B}" srcOrd="6" destOrd="0" presId="urn:microsoft.com/office/officeart/2016/7/layout/RoundedRectangleTimeline"/>
    <dgm:cxn modelId="{691E02C1-CBC7-4877-85DB-71ED03FBB50F}" type="presParOf" srcId="{0F7873E6-93E6-4FA1-8199-91525EACFC1B}" destId="{B837CD79-A6ED-4CBB-B8E5-A40E2F25C7A5}" srcOrd="0" destOrd="0" presId="urn:microsoft.com/office/officeart/2016/7/layout/RoundedRectangleTimeline"/>
    <dgm:cxn modelId="{696BC3F3-1CD9-4562-93EE-BE84BCB0EE01}" type="presParOf" srcId="{0F7873E6-93E6-4FA1-8199-91525EACFC1B}" destId="{481176DA-885A-4BEE-AC35-A7ACB387C136}" srcOrd="1" destOrd="0" presId="urn:microsoft.com/office/officeart/2016/7/layout/RoundedRectangleTimeline"/>
    <dgm:cxn modelId="{A0C44EE5-75C8-44DE-AA91-C66B9267C684}" type="presParOf" srcId="{0F7873E6-93E6-4FA1-8199-91525EACFC1B}" destId="{88489ECF-FC66-4C9E-AE9D-6C22832F5BE0}" srcOrd="2" destOrd="0" presId="urn:microsoft.com/office/officeart/2016/7/layout/RoundedRectangleTimeline"/>
    <dgm:cxn modelId="{0A8CD443-B31F-4B66-9F0C-EC8F1D9EA5A9}" type="presParOf" srcId="{0F7873E6-93E6-4FA1-8199-91525EACFC1B}" destId="{F6E3012F-9BD6-4082-82D8-4AFE0240B443}" srcOrd="3" destOrd="0" presId="urn:microsoft.com/office/officeart/2016/7/layout/RoundedRectangleTimeline"/>
    <dgm:cxn modelId="{284452D2-FCBE-41F1-9E9B-976E8A8A767E}" type="presParOf" srcId="{0F7873E6-93E6-4FA1-8199-91525EACFC1B}" destId="{49188164-B704-4CA6-925B-E21DE407A535}" srcOrd="4" destOrd="0" presId="urn:microsoft.com/office/officeart/2016/7/layout/RoundedRectangleTimeline"/>
    <dgm:cxn modelId="{86575012-AB27-4B21-B598-F2E81F85AF96}" type="presParOf" srcId="{196C9F68-3606-4282-A4C6-4485F1280B5F}" destId="{5736B3D4-44FF-448A-B2CA-1016184CCDB5}" srcOrd="7" destOrd="0" presId="urn:microsoft.com/office/officeart/2016/7/layout/RoundedRectangleTimeline"/>
    <dgm:cxn modelId="{E5C62C68-8012-489B-8765-BB01655DBECE}" type="presParOf" srcId="{196C9F68-3606-4282-A4C6-4485F1280B5F}" destId="{35C1E006-625A-46C1-BDA2-BD5CCAC3C9FE}" srcOrd="8" destOrd="0" presId="urn:microsoft.com/office/officeart/2016/7/layout/RoundedRectangleTimeline"/>
    <dgm:cxn modelId="{13653170-F7AB-4EAA-9BC8-6A5CE81E33CE}" type="presParOf" srcId="{35C1E006-625A-46C1-BDA2-BD5CCAC3C9FE}" destId="{9B9E3039-3F09-497A-BFE8-CFBF0E0BD0C3}" srcOrd="0" destOrd="0" presId="urn:microsoft.com/office/officeart/2016/7/layout/RoundedRectangleTimeline"/>
    <dgm:cxn modelId="{223919B7-CA21-44A3-B6C6-E248C20D1B5D}" type="presParOf" srcId="{35C1E006-625A-46C1-BDA2-BD5CCAC3C9FE}" destId="{7A08F6BE-3C40-44C0-833E-AC9FDCB52097}" srcOrd="1" destOrd="0" presId="urn:microsoft.com/office/officeart/2016/7/layout/RoundedRectangleTimeline"/>
    <dgm:cxn modelId="{EDFE4170-59E2-4C2C-B655-69B5B03A3F63}" type="presParOf" srcId="{35C1E006-625A-46C1-BDA2-BD5CCAC3C9FE}" destId="{561BD3A5-BBDC-4502-BC45-D03CD0B9A155}" srcOrd="2" destOrd="0" presId="urn:microsoft.com/office/officeart/2016/7/layout/RoundedRectangleTimeline"/>
    <dgm:cxn modelId="{1D1B2D82-C580-43FD-8A40-8B96585BE538}" type="presParOf" srcId="{35C1E006-625A-46C1-BDA2-BD5CCAC3C9FE}" destId="{FE71AD8A-D0FB-4899-A73C-1341943B3C24}" srcOrd="3" destOrd="0" presId="urn:microsoft.com/office/officeart/2016/7/layout/RoundedRectangleTimeline"/>
    <dgm:cxn modelId="{E739E421-0271-4D96-851A-1031789114F4}" type="presParOf" srcId="{35C1E006-625A-46C1-BDA2-BD5CCAC3C9FE}" destId="{8DBB94D7-A43B-41B0-A445-0F89CF6E88BF}"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1" csCatId="colorful" phldr="1"/>
      <dgm:spPr/>
      <dgm:t>
        <a:bodyPr rtlCol="0"/>
        <a:lstStyle/>
        <a:p>
          <a:pPr rtl="0"/>
          <a:endParaRPr lang="en-GB"/>
        </a:p>
      </dgm:t>
    </dgm:pt>
    <dgm:pt modelId="{4259F840-24E7-476F-9F30-482E46395856}">
      <dgm:prSet phldrT="[Text]" custT="1"/>
      <dgm:spPr/>
      <dgm:t>
        <a:bodyPr rtlCol="0"/>
        <a:lstStyle/>
        <a:p>
          <a:pPr rtl="0"/>
          <a:r>
            <a:rPr lang="en-GB" sz="1300" b="1"/>
            <a:t>Before last supper</a:t>
          </a:r>
        </a:p>
      </dgm:t>
    </dgm:pt>
    <dgm:pt modelId="{FCE8068D-7E50-4749-A8D0-ADEDAC5637B3}" type="parTrans" cxnId="{42EE41D1-3C16-4937-BB38-B076896C09A0}">
      <dgm:prSet/>
      <dgm:spPr/>
      <dgm:t>
        <a:bodyPr rtlCol="0"/>
        <a:lstStyle/>
        <a:p>
          <a:pPr rtl="0"/>
          <a:endParaRPr lang="en-GB" sz="1300"/>
        </a:p>
      </dgm:t>
    </dgm:pt>
    <dgm:pt modelId="{DCC444A4-F20A-48F5-A61E-47BFFF185A57}" type="sibTrans" cxnId="{42EE41D1-3C16-4937-BB38-B076896C09A0}">
      <dgm:prSet/>
      <dgm:spPr/>
      <dgm:t>
        <a:bodyPr rtlCol="0"/>
        <a:lstStyle/>
        <a:p>
          <a:pPr rtl="0"/>
          <a:endParaRPr lang="en-GB" sz="1300"/>
        </a:p>
      </dgm:t>
    </dgm:pt>
    <dgm:pt modelId="{B54C8F6C-BE1E-4EAB-B7A0-48DE01FFAA36}">
      <dgm:prSet phldrT="[Text]" custT="1"/>
      <dgm:spPr/>
      <dgm:t>
        <a:bodyPr rtlCol="0"/>
        <a:lstStyle/>
        <a:p>
          <a:pPr rtl="0"/>
          <a:r>
            <a:rPr lang="en-GB" sz="1300" b="0" i="0" u="none"/>
            <a:t>John 13:1-20, 15:1-10</a:t>
          </a:r>
          <a:br>
            <a:rPr lang="en-GB" sz="1300" b="0" i="0" u="none"/>
          </a:br>
          <a:r>
            <a:rPr lang="en-GB" sz="1300"/>
            <a:t>Matthew 26:21-25; Mark 14:18-21;</a:t>
          </a:r>
          <a:br>
            <a:rPr lang="en-GB" sz="1300"/>
          </a:br>
          <a:r>
            <a:rPr lang="en-GB" sz="1300"/>
            <a:t>Luke 22:21-23; John 13:21-30</a:t>
          </a:r>
          <a:br>
            <a:rPr lang="en-GB" sz="1300" b="0" i="0" u="none"/>
          </a:br>
          <a:r>
            <a:rPr lang="en-GB" sz="1300" b="0" i="0" u="none"/>
            <a:t>Washing of feet</a:t>
          </a:r>
          <a:br>
            <a:rPr lang="en-GB" sz="1300" b="0" i="0" u="none"/>
          </a:br>
          <a:r>
            <a:rPr lang="en-GB" sz="1300" b="0" i="0" u="none"/>
            <a:t>Predicts betrayal</a:t>
          </a:r>
        </a:p>
      </dgm:t>
    </dgm:pt>
    <dgm:pt modelId="{8DE7CD45-B7C0-432E-B819-6A7D97E31315}" type="parTrans" cxnId="{770CA1CC-3DDD-451E-AE83-A71CA570260C}">
      <dgm:prSet/>
      <dgm:spPr/>
      <dgm:t>
        <a:bodyPr rtlCol="0"/>
        <a:lstStyle/>
        <a:p>
          <a:pPr rtl="0"/>
          <a:endParaRPr lang="en-GB" sz="1300"/>
        </a:p>
      </dgm:t>
    </dgm:pt>
    <dgm:pt modelId="{C33B8BEF-A818-4A2F-A99A-E2B29895E184}" type="sibTrans" cxnId="{770CA1CC-3DDD-451E-AE83-A71CA570260C}">
      <dgm:prSet/>
      <dgm:spPr/>
      <dgm:t>
        <a:bodyPr rtlCol="0"/>
        <a:lstStyle/>
        <a:p>
          <a:pPr rtl="0"/>
          <a:endParaRPr lang="en-GB" sz="1300"/>
        </a:p>
      </dgm:t>
    </dgm:pt>
    <dgm:pt modelId="{E4033A39-DCC4-4038-9562-AEDDBBB37A99}">
      <dgm:prSet phldrT="[Text]" custT="1"/>
      <dgm:spPr/>
      <dgm:t>
        <a:bodyPr rtlCol="0"/>
        <a:lstStyle/>
        <a:p>
          <a:pPr rtl="0"/>
          <a:r>
            <a:rPr lang="en-GB" sz="1300" b="1"/>
            <a:t>During last supper</a:t>
          </a:r>
        </a:p>
      </dgm:t>
    </dgm:pt>
    <dgm:pt modelId="{048EEAE6-78BA-4B00-B7BB-9C22DBB1E8F4}" type="parTrans" cxnId="{32EF2862-2950-4DF8-BEA8-CD19460CCA31}">
      <dgm:prSet/>
      <dgm:spPr/>
      <dgm:t>
        <a:bodyPr rtlCol="0"/>
        <a:lstStyle/>
        <a:p>
          <a:pPr rtl="0"/>
          <a:endParaRPr lang="en-GB" sz="1300"/>
        </a:p>
      </dgm:t>
    </dgm:pt>
    <dgm:pt modelId="{80AB0E5B-0C58-465D-A545-5B21133D2849}" type="sibTrans" cxnId="{32EF2862-2950-4DF8-BEA8-CD19460CCA31}">
      <dgm:prSet/>
      <dgm:spPr/>
      <dgm:t>
        <a:bodyPr rtlCol="0"/>
        <a:lstStyle/>
        <a:p>
          <a:pPr rtl="0"/>
          <a:endParaRPr lang="en-GB" sz="1300"/>
        </a:p>
      </dgm:t>
    </dgm:pt>
    <dgm:pt modelId="{A4C0B4E4-70AD-4901-9E3F-7EA25DD6DAA1}">
      <dgm:prSet phldrT="[Text]" custT="1"/>
      <dgm:spPr/>
      <dgm:t>
        <a:bodyPr rtlCol="0"/>
        <a:lstStyle/>
        <a:p>
          <a:pPr rtl="0"/>
          <a:r>
            <a:rPr lang="en-GB" sz="1300" b="0" i="0" u="none"/>
            <a:t>Matthew 26:26-29, John 6:53-58</a:t>
          </a:r>
        </a:p>
        <a:p>
          <a:pPr rtl="0"/>
          <a:r>
            <a:rPr lang="en-GB" sz="1300" b="0" i="0" u="none"/>
            <a:t>Lord’s Supper instituted</a:t>
          </a:r>
        </a:p>
      </dgm:t>
    </dgm:pt>
    <dgm:pt modelId="{701D9033-BAD3-4299-933F-A47AFDC2ECD0}" type="parTrans" cxnId="{5E74CB62-E52E-4CEE-8AA1-9812BFC0D67E}">
      <dgm:prSet/>
      <dgm:spPr/>
      <dgm:t>
        <a:bodyPr rtlCol="0"/>
        <a:lstStyle/>
        <a:p>
          <a:pPr rtl="0"/>
          <a:endParaRPr lang="en-GB" sz="1300"/>
        </a:p>
      </dgm:t>
    </dgm:pt>
    <dgm:pt modelId="{657DB10D-2517-48AA-B970-6D815DBD4123}" type="sibTrans" cxnId="{5E74CB62-E52E-4CEE-8AA1-9812BFC0D67E}">
      <dgm:prSet/>
      <dgm:spPr/>
      <dgm:t>
        <a:bodyPr rtlCol="0"/>
        <a:lstStyle/>
        <a:p>
          <a:pPr rtl="0"/>
          <a:endParaRPr lang="en-GB" sz="1300"/>
        </a:p>
      </dgm:t>
    </dgm:pt>
    <dgm:pt modelId="{87BF7896-20EA-4E8F-B6F4-A34EC5C9CB50}">
      <dgm:prSet phldrT="[Text]" custT="1"/>
      <dgm:spPr>
        <a:solidFill>
          <a:schemeClr val="accent4"/>
        </a:solidFill>
        <a:ln>
          <a:solidFill>
            <a:schemeClr val="accent3"/>
          </a:solidFill>
        </a:ln>
      </dgm:spPr>
      <dgm:t>
        <a:bodyPr rtlCol="0"/>
        <a:lstStyle/>
        <a:p>
          <a:pPr rtl="0"/>
          <a:r>
            <a:rPr lang="en-GB" sz="1300" b="1"/>
            <a:t>Jesus’ discourse</a:t>
          </a:r>
        </a:p>
      </dgm:t>
    </dgm:pt>
    <dgm:pt modelId="{05E47BA5-F724-4AEE-9B5B-401F18E028E6}" type="parTrans" cxnId="{92330C11-C197-4512-BDA4-8D8A69AF7D1C}">
      <dgm:prSet/>
      <dgm:spPr/>
      <dgm:t>
        <a:bodyPr rtlCol="0"/>
        <a:lstStyle/>
        <a:p>
          <a:pPr rtl="0"/>
          <a:endParaRPr lang="en-GB" sz="1300"/>
        </a:p>
      </dgm:t>
    </dgm:pt>
    <dgm:pt modelId="{D63CE73E-35DE-48C3-8753-7648BC953C0D}" type="sibTrans" cxnId="{92330C11-C197-4512-BDA4-8D8A69AF7D1C}">
      <dgm:prSet/>
      <dgm:spPr/>
      <dgm:t>
        <a:bodyPr rtlCol="0"/>
        <a:lstStyle/>
        <a:p>
          <a:pPr rtl="0"/>
          <a:endParaRPr lang="en-GB" sz="1300"/>
        </a:p>
      </dgm:t>
    </dgm:pt>
    <dgm:pt modelId="{5D81D719-E82E-4750-9F53-C6F61B9B6DAC}">
      <dgm:prSet phldrT="[Text]" custT="1"/>
      <dgm:spPr>
        <a:solidFill>
          <a:schemeClr val="accent5"/>
        </a:solidFill>
        <a:ln>
          <a:solidFill>
            <a:schemeClr val="accent6">
              <a:lumMod val="50000"/>
            </a:schemeClr>
          </a:solidFill>
        </a:ln>
      </dgm:spPr>
      <dgm:t>
        <a:bodyPr rtlCol="0"/>
        <a:lstStyle/>
        <a:p>
          <a:pPr rtl="0"/>
          <a:r>
            <a:rPr lang="en-GB" sz="1300" b="1"/>
            <a:t>Jesus dies</a:t>
          </a:r>
        </a:p>
      </dgm:t>
    </dgm:pt>
    <dgm:pt modelId="{95FCE9EC-CE38-4C95-829D-C1E4847AC14F}" type="parTrans" cxnId="{2EE15BA0-030E-4DA2-B88E-25A937CE0A87}">
      <dgm:prSet/>
      <dgm:spPr/>
      <dgm:t>
        <a:bodyPr rtlCol="0"/>
        <a:lstStyle/>
        <a:p>
          <a:pPr rtl="0"/>
          <a:endParaRPr lang="en-GB" sz="1300"/>
        </a:p>
      </dgm:t>
    </dgm:pt>
    <dgm:pt modelId="{65A96DCC-C0F6-48E5-87ED-058BF1E486AB}" type="sibTrans" cxnId="{2EE15BA0-030E-4DA2-B88E-25A937CE0A87}">
      <dgm:prSet/>
      <dgm:spPr/>
      <dgm:t>
        <a:bodyPr rtlCol="0"/>
        <a:lstStyle/>
        <a:p>
          <a:pPr rtl="0"/>
          <a:endParaRPr lang="en-GB" sz="1300"/>
        </a:p>
      </dgm:t>
    </dgm:pt>
    <dgm:pt modelId="{BA343512-83C6-44E8-8F77-494E325B1F93}">
      <dgm:prSet phldrT="[Text]" custT="1"/>
      <dgm:spPr/>
      <dgm:t>
        <a:bodyPr rtlCol="0"/>
        <a:lstStyle/>
        <a:p>
          <a:pPr rtl="0"/>
          <a:r>
            <a:rPr lang="en-GB" sz="1300" b="0" i="0" u="none"/>
            <a:t>John 13-17, Mark 14:26</a:t>
          </a:r>
          <a:endParaRPr lang="en-GB" sz="1300"/>
        </a:p>
      </dgm:t>
    </dgm:pt>
    <dgm:pt modelId="{5EDBB0B3-DF21-4527-BB63-E009C4DF6A1B}" type="parTrans" cxnId="{5B74FB90-4EF6-4719-A11A-6A02C0527C68}">
      <dgm:prSet/>
      <dgm:spPr/>
      <dgm:t>
        <a:bodyPr rtlCol="0"/>
        <a:lstStyle/>
        <a:p>
          <a:pPr rtl="0"/>
          <a:endParaRPr lang="en-GB" sz="1300"/>
        </a:p>
      </dgm:t>
    </dgm:pt>
    <dgm:pt modelId="{CA7E5D36-C37E-4E61-93CC-6911F09E27EB}" type="sibTrans" cxnId="{5B74FB90-4EF6-4719-A11A-6A02C0527C68}">
      <dgm:prSet/>
      <dgm:spPr/>
      <dgm:t>
        <a:bodyPr rtlCol="0"/>
        <a:lstStyle/>
        <a:p>
          <a:pPr rtl="0"/>
          <a:endParaRPr lang="en-GB" sz="1300"/>
        </a:p>
      </dgm:t>
    </dgm:pt>
    <dgm:pt modelId="{6F8E8BD2-E178-4E9C-982A-D81EDA933A21}">
      <dgm:prSet phldrT="[Text]" custT="1"/>
      <dgm:spPr/>
      <dgm:t>
        <a:bodyPr rtlCol="0"/>
        <a:lstStyle/>
        <a:p>
          <a:pPr rtl="0"/>
          <a:r>
            <a:rPr lang="en-GB" sz="1300">
              <a:noFill/>
            </a:rPr>
            <a:t>Matthew 28:1, Mark 16:2</a:t>
          </a:r>
        </a:p>
        <a:p>
          <a:pPr rtl="0"/>
          <a:r>
            <a:rPr lang="en-GB" sz="1300">
              <a:noFill/>
            </a:rPr>
            <a:t>Luke 24:1, John 20:1</a:t>
          </a:r>
        </a:p>
      </dgm:t>
    </dgm:pt>
    <dgm:pt modelId="{72092222-7378-4CFE-BD2B-C1CEAB55D821}" type="parTrans" cxnId="{A5C380C4-3C44-4D3F-AD58-F2DA68595262}">
      <dgm:prSet/>
      <dgm:spPr/>
      <dgm:t>
        <a:bodyPr rtlCol="0"/>
        <a:lstStyle/>
        <a:p>
          <a:pPr rtl="0"/>
          <a:endParaRPr lang="en-GB" sz="1300"/>
        </a:p>
      </dgm:t>
    </dgm:pt>
    <dgm:pt modelId="{B8EA9A5E-B2A4-4B54-B11C-E1636FB8C355}" type="sibTrans" cxnId="{A5C380C4-3C44-4D3F-AD58-F2DA68595262}">
      <dgm:prSet/>
      <dgm:spPr/>
      <dgm:t>
        <a:bodyPr rtlCol="0"/>
        <a:lstStyle/>
        <a:p>
          <a:pPr rtl="0"/>
          <a:endParaRPr lang="en-GB" sz="1300"/>
        </a:p>
      </dgm:t>
    </dgm:pt>
    <dgm:pt modelId="{61DEE219-5F1D-47B1-A6AF-B5F1894D50B3}">
      <dgm:prSet phldrT="[Text]" custT="1"/>
      <dgm:spPr>
        <a:noFill/>
        <a:ln>
          <a:noFill/>
        </a:ln>
      </dgm:spPr>
      <dgm:t>
        <a:bodyPr rtlCol="0"/>
        <a:lstStyle/>
        <a:p>
          <a:pPr rtl="0"/>
          <a:r>
            <a:rPr lang="en-GB" sz="1300" b="1">
              <a:noFill/>
            </a:rPr>
            <a:t>Jesus resurrects</a:t>
          </a:r>
        </a:p>
      </dgm:t>
    </dgm:pt>
    <dgm:pt modelId="{B4324ADB-01CF-4908-80BD-7BEC42B34E14}" type="parTrans" cxnId="{7C186F20-4CC0-436D-AFD3-11D4C3AF1321}">
      <dgm:prSet/>
      <dgm:spPr/>
      <dgm:t>
        <a:bodyPr rtlCol="0"/>
        <a:lstStyle/>
        <a:p>
          <a:pPr rtl="0"/>
          <a:endParaRPr lang="en-GB" sz="1300"/>
        </a:p>
      </dgm:t>
    </dgm:pt>
    <dgm:pt modelId="{B5E6932B-5A66-49E2-BDA0-2A07F300D5B8}" type="sibTrans" cxnId="{7C186F20-4CC0-436D-AFD3-11D4C3AF1321}">
      <dgm:prSet/>
      <dgm:spPr/>
      <dgm:t>
        <a:bodyPr rtlCol="0"/>
        <a:lstStyle/>
        <a:p>
          <a:pPr rtl="0"/>
          <a:endParaRPr lang="en-GB" sz="1300"/>
        </a:p>
      </dgm:t>
    </dgm:pt>
    <dgm:pt modelId="{DEDD00AA-FC0A-48E9-A5EC-D56BB94FA754}">
      <dgm:prSet phldrT="[Text]" custT="1"/>
      <dgm:spPr/>
      <dgm:t>
        <a:bodyPr rtlCol="0"/>
        <a:lstStyle/>
        <a:p>
          <a:pPr rtl="0"/>
          <a:r>
            <a:rPr lang="en-GB" sz="1300" b="0" i="0" u="none"/>
            <a:t>John 18-19</a:t>
          </a:r>
          <a:br>
            <a:rPr lang="en-GB" sz="1300" b="0" i="0" u="none"/>
          </a:br>
          <a:r>
            <a:rPr lang="en-GB" sz="1300" b="0" i="0" u="none"/>
            <a:t>Betrayal, Crucifixion</a:t>
          </a:r>
          <a:endParaRPr lang="en-GB" sz="1300"/>
        </a:p>
      </dgm:t>
    </dgm:pt>
    <dgm:pt modelId="{0B43A8C4-D28F-423F-86A5-B9D0EA776F47}" type="parTrans" cxnId="{58CD2097-33BC-4663-9A81-68394301658E}">
      <dgm:prSet/>
      <dgm:spPr/>
      <dgm:t>
        <a:bodyPr rtlCol="0"/>
        <a:lstStyle/>
        <a:p>
          <a:pPr rtl="0"/>
          <a:endParaRPr lang="en-GB" sz="1300"/>
        </a:p>
      </dgm:t>
    </dgm:pt>
    <dgm:pt modelId="{97FA605A-D342-4896-BBAD-99E806DFB0CF}" type="sibTrans" cxnId="{58CD2097-33BC-4663-9A81-68394301658E}">
      <dgm:prSet/>
      <dgm:spPr/>
      <dgm:t>
        <a:bodyPr rtlCol="0"/>
        <a:lstStyle/>
        <a:p>
          <a:pPr rtl="0"/>
          <a:endParaRPr lang="en-GB" sz="1300"/>
        </a:p>
      </dgm:t>
    </dgm:pt>
    <dgm:pt modelId="{1D57EBD2-8E33-4F71-9103-A9D61061BC77}">
      <dgm:prSet custT="1"/>
      <dgm:spPr/>
      <dgm:t>
        <a:bodyPr/>
        <a:lstStyle/>
        <a:p>
          <a:pPr rtl="0"/>
          <a:r>
            <a:rPr lang="en-GB" sz="1300" b="0" i="0" u="none"/>
            <a:t>Teaches: Being the Way, Love, Obedience, promises Holy Spirit, warns of persecution, Sings, Prays</a:t>
          </a:r>
        </a:p>
      </dgm:t>
    </dgm:pt>
    <dgm:pt modelId="{A537F365-B071-4F28-B668-19A9AFFA5B04}" type="parTrans" cxnId="{79DA0491-F1A3-44A2-8631-24369F1D447D}">
      <dgm:prSet/>
      <dgm:spPr/>
      <dgm:t>
        <a:bodyPr/>
        <a:lstStyle/>
        <a:p>
          <a:endParaRPr lang="en-GB"/>
        </a:p>
      </dgm:t>
    </dgm:pt>
    <dgm:pt modelId="{C72E0A3B-52F2-47AB-9E96-69D3075C796D}" type="sibTrans" cxnId="{79DA0491-F1A3-44A2-8631-24369F1D447D}">
      <dgm:prSet/>
      <dgm:spPr/>
      <dgm:t>
        <a:bodyPr/>
        <a:lstStyle/>
        <a:p>
          <a:endParaRPr lang="en-GB"/>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solidFill>
            <a:schemeClr val="accent3">
              <a:hueOff val="0"/>
              <a:satOff val="0"/>
              <a:lumOff val="0"/>
              <a:alphaOff val="0"/>
            </a:schemeClr>
          </a:solidFill>
          <a:prstDash val="dash"/>
          <a:miter lim="800000"/>
        </a:ln>
        <a:effectLst/>
      </dgm:spPr>
    </dgm:pt>
    <dgm:pt modelId="{4797FB61-2602-4A58-81E6-6F133DB1E419}" type="pres">
      <dgm:prSet presAssocID="{E4033A39-DCC4-4038-9562-AEDDBBB37A99}" presName="ConnectLineEnd1" presStyleLbl="lnNode1" presStyleIdx="1" presStyleCnt="5"/>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4">
              <a:hueOff val="0"/>
              <a:satOff val="0"/>
              <a:lumOff val="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F3781CCB-5494-4C23-A704-2AC5A97CBB0D}" type="pres">
      <dgm:prSet presAssocID="{D63CE73E-35DE-48C3-8753-7648BC953C0D}" presName="spaceBetweenRectangles1" presStyleCnt="0"/>
      <dgm:spPr/>
    </dgm:pt>
    <dgm:pt modelId="{0F7873E6-93E6-4FA1-8199-91525EACFC1B}" type="pres">
      <dgm:prSet presAssocID="{5D81D719-E82E-4750-9F53-C6F61B9B6DAC}" presName="composite1" presStyleCnt="0"/>
      <dgm:spPr/>
    </dgm:pt>
    <dgm:pt modelId="{B837CD79-A6ED-4CBB-B8E5-A40E2F25C7A5}" type="pres">
      <dgm:prSet presAssocID="{5D81D719-E82E-4750-9F53-C6F61B9B6DAC}" presName="parent1" presStyleLbl="alignNode1" presStyleIdx="3" presStyleCnt="5">
        <dgm:presLayoutVars>
          <dgm:chMax val="1"/>
          <dgm:chPref val="1"/>
          <dgm:bulletEnabled val="1"/>
        </dgm:presLayoutVars>
      </dgm:prSet>
      <dgm:spPr/>
    </dgm:pt>
    <dgm:pt modelId="{481176DA-885A-4BEE-AC35-A7ACB387C136}" type="pres">
      <dgm:prSet presAssocID="{5D81D719-E82E-4750-9F53-C6F61B9B6DAC}" presName="Childtext1" presStyleLbl="revTx" presStyleIdx="3" presStyleCnt="5">
        <dgm:presLayoutVars>
          <dgm:bulletEnabled val="1"/>
        </dgm:presLayoutVars>
      </dgm:prSet>
      <dgm:spPr/>
    </dgm:pt>
    <dgm:pt modelId="{88489ECF-FC66-4C9E-AE9D-6C22832F5BE0}" type="pres">
      <dgm:prSet presAssocID="{5D81D719-E82E-4750-9F53-C6F61B9B6DAC}" presName="ConnectLine1" presStyleLbl="sibTrans1D1" presStyleIdx="3" presStyleCnt="5"/>
      <dgm:spPr>
        <a:noFill/>
        <a:ln w="6350" cap="flat" cmpd="sng" algn="ctr">
          <a:solidFill>
            <a:schemeClr val="accent5">
              <a:hueOff val="0"/>
              <a:satOff val="0"/>
              <a:lumOff val="0"/>
              <a:alphaOff val="0"/>
            </a:schemeClr>
          </a:solidFill>
          <a:prstDash val="dash"/>
          <a:miter lim="800000"/>
        </a:ln>
        <a:effectLst/>
      </dgm:spPr>
    </dgm:pt>
    <dgm:pt modelId="{F6E3012F-9BD6-4082-82D8-4AFE0240B443}" type="pres">
      <dgm:prSet presAssocID="{5D81D719-E82E-4750-9F53-C6F61B9B6DAC}" presName="ConnectLineEnd1" presStyleLbl="lnNode1" presStyleIdx="3" presStyleCnt="5"/>
      <dgm:spPr/>
    </dgm:pt>
    <dgm:pt modelId="{49188164-B704-4CA6-925B-E21DE407A535}" type="pres">
      <dgm:prSet presAssocID="{5D81D719-E82E-4750-9F53-C6F61B9B6DAC}" presName="EmptyPane1" presStyleCnt="0"/>
      <dgm:spPr/>
    </dgm:pt>
    <dgm:pt modelId="{5736B3D4-44FF-448A-B2CA-1016184CCDB5}" type="pres">
      <dgm:prSet presAssocID="{65A96DCC-C0F6-48E5-87ED-058BF1E486AB}" presName="spaceBetweenRectangles1" presStyleCnt="0"/>
      <dgm:spPr/>
    </dgm:pt>
    <dgm:pt modelId="{35C1E006-625A-46C1-BDA2-BD5CCAC3C9FE}" type="pres">
      <dgm:prSet presAssocID="{61DEE219-5F1D-47B1-A6AF-B5F1894D50B3}" presName="composite1" presStyleCnt="0"/>
      <dgm:spPr/>
    </dgm:pt>
    <dgm:pt modelId="{9B9E3039-3F09-497A-BFE8-CFBF0E0BD0C3}" type="pres">
      <dgm:prSet presAssocID="{61DEE219-5F1D-47B1-A6AF-B5F1894D50B3}" presName="parent1" presStyleLbl="alignNode1" presStyleIdx="4" presStyleCnt="5">
        <dgm:presLayoutVars>
          <dgm:chMax val="1"/>
          <dgm:chPref val="1"/>
          <dgm:bulletEnabled val="1"/>
        </dgm:presLayoutVars>
      </dgm:prSet>
      <dgm:spPr/>
    </dgm:pt>
    <dgm:pt modelId="{7A08F6BE-3C40-44C0-833E-AC9FDCB52097}" type="pres">
      <dgm:prSet presAssocID="{61DEE219-5F1D-47B1-A6AF-B5F1894D50B3}" presName="Childtext1" presStyleLbl="revTx" presStyleIdx="4" presStyleCnt="5">
        <dgm:presLayoutVars>
          <dgm:bulletEnabled val="1"/>
        </dgm:presLayoutVars>
      </dgm:prSet>
      <dgm:spPr/>
    </dgm:pt>
    <dgm:pt modelId="{561BD3A5-BBDC-4502-BC45-D03CD0B9A155}" type="pres">
      <dgm:prSet presAssocID="{61DEE219-5F1D-47B1-A6AF-B5F1894D50B3}" presName="ConnectLine1" presStyleLbl="sibTrans1D1" presStyleIdx="4" presStyleCnt="5"/>
      <dgm:spPr>
        <a:noFill/>
        <a:ln w="6350" cap="flat" cmpd="sng" algn="ctr">
          <a:noFill/>
          <a:prstDash val="dash"/>
          <a:miter lim="800000"/>
        </a:ln>
        <a:effectLst/>
      </dgm:spPr>
    </dgm:pt>
    <dgm:pt modelId="{FE71AD8A-D0FB-4899-A73C-1341943B3C24}" type="pres">
      <dgm:prSet presAssocID="{61DEE219-5F1D-47B1-A6AF-B5F1894D50B3}" presName="ConnectLineEnd1" presStyleLbl="lnNode1" presStyleIdx="4" presStyleCnt="5"/>
      <dgm:spPr>
        <a:noFill/>
        <a:ln>
          <a:noFill/>
        </a:ln>
      </dgm:spPr>
    </dgm:pt>
    <dgm:pt modelId="{8DBB94D7-A43B-41B0-A445-0F89CF6E88BF}" type="pres">
      <dgm:prSet presAssocID="{61DEE219-5F1D-47B1-A6AF-B5F1894D50B3}" presName="EmptyPane1" presStyleCnt="0"/>
      <dgm:spPr/>
    </dgm:pt>
  </dgm:ptLst>
  <dgm:cxnLst>
    <dgm:cxn modelId="{0943B00B-58A1-4FF5-9E44-5C479145B02B}" type="presOf" srcId="{87BF7896-20EA-4E8F-B6F4-A34EC5C9CB50}" destId="{9D82041D-873A-4600-A9C7-C0A0ADFB138B}"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7C186F20-4CC0-436D-AFD3-11D4C3AF1321}" srcId="{E5B2E815-0D19-41DC-B01B-4D608769620A}" destId="{61DEE219-5F1D-47B1-A6AF-B5F1894D50B3}" srcOrd="4" destOrd="0" parTransId="{B4324ADB-01CF-4908-80BD-7BEC42B34E14}" sibTransId="{B5E6932B-5A66-49E2-BDA0-2A07F300D5B8}"/>
    <dgm:cxn modelId="{E0EEBF23-C02F-4C3A-B570-DCCCD5427328}" type="presOf" srcId="{6F8E8BD2-E178-4E9C-982A-D81EDA933A21}" destId="{7A08F6BE-3C40-44C0-833E-AC9FDCB52097}"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911C335A-50A7-428B-8A5D-B9DEBD99C320}" type="presOf" srcId="{BA343512-83C6-44E8-8F77-494E325B1F93}" destId="{80CDBBF8-C6B4-4166-87C1-DC9120CC7586}" srcOrd="0" destOrd="0" presId="urn:microsoft.com/office/officeart/2016/7/layout/RoundedRectangleTimeline"/>
    <dgm:cxn modelId="{C76BD97D-F8EE-4181-9620-6794FA1939B2}" type="presOf" srcId="{5D81D719-E82E-4750-9F53-C6F61B9B6DAC}" destId="{B837CD79-A6ED-4CBB-B8E5-A40E2F25C7A5}" srcOrd="0" destOrd="0" presId="urn:microsoft.com/office/officeart/2016/7/layout/RoundedRectangleTimeline"/>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5B74FB90-4EF6-4719-A11A-6A02C0527C68}" srcId="{87BF7896-20EA-4E8F-B6F4-A34EC5C9CB50}" destId="{BA343512-83C6-44E8-8F77-494E325B1F93}" srcOrd="0" destOrd="0" parTransId="{5EDBB0B3-DF21-4527-BB63-E009C4DF6A1B}" sibTransId="{CA7E5D36-C37E-4E61-93CC-6911F09E27EB}"/>
    <dgm:cxn modelId="{79DA0491-F1A3-44A2-8631-24369F1D447D}" srcId="{87BF7896-20EA-4E8F-B6F4-A34EC5C9CB50}" destId="{1D57EBD2-8E33-4F71-9103-A9D61061BC77}" srcOrd="1" destOrd="0" parTransId="{A537F365-B071-4F28-B668-19A9AFFA5B04}" sibTransId="{C72E0A3B-52F2-47AB-9E96-69D3075C796D}"/>
    <dgm:cxn modelId="{CAF19795-26FD-4CD9-8E3B-7E7899F5E3D0}" type="presOf" srcId="{4259F840-24E7-476F-9F30-482E46395856}" destId="{E088D226-49D7-4C30-90DC-CA1755D98829}" srcOrd="0" destOrd="0" presId="urn:microsoft.com/office/officeart/2016/7/layout/RoundedRectangleTimeline"/>
    <dgm:cxn modelId="{58CD2097-33BC-4663-9A81-68394301658E}" srcId="{5D81D719-E82E-4750-9F53-C6F61B9B6DAC}" destId="{DEDD00AA-FC0A-48E9-A5EC-D56BB94FA754}" srcOrd="0" destOrd="0" parTransId="{0B43A8C4-D28F-423F-86A5-B9D0EA776F47}" sibTransId="{97FA605A-D342-4896-BBAD-99E806DFB0CF}"/>
    <dgm:cxn modelId="{2EE15BA0-030E-4DA2-B88E-25A937CE0A87}" srcId="{E5B2E815-0D19-41DC-B01B-4D608769620A}" destId="{5D81D719-E82E-4750-9F53-C6F61B9B6DAC}" srcOrd="3" destOrd="0" parTransId="{95FCE9EC-CE38-4C95-829D-C1E4847AC14F}" sibTransId="{65A96DCC-C0F6-48E5-87ED-058BF1E486AB}"/>
    <dgm:cxn modelId="{AC2FC1A2-CF44-4033-8AAE-31C98C976AAD}" type="presOf" srcId="{E4033A39-DCC4-4038-9562-AEDDBBB37A99}" destId="{539615E2-3277-4D8E-8484-FF5088C8BF01}" srcOrd="0" destOrd="0" presId="urn:microsoft.com/office/officeart/2016/7/layout/RoundedRectangleTimeline"/>
    <dgm:cxn modelId="{941106B6-136C-474C-97D6-48D5BA0F2412}" type="presOf" srcId="{A4C0B4E4-70AD-4901-9E3F-7EA25DD6DAA1}" destId="{FEBD3C2A-A340-470A-A475-AE614EA07678}" srcOrd="0" destOrd="0" presId="urn:microsoft.com/office/officeart/2016/7/layout/RoundedRectangleTimeline"/>
    <dgm:cxn modelId="{E8870DB6-13DE-4A30-80B1-700750648D13}" type="presOf" srcId="{61DEE219-5F1D-47B1-A6AF-B5F1894D50B3}" destId="{9B9E3039-3F09-497A-BFE8-CFBF0E0BD0C3}" srcOrd="0" destOrd="0" presId="urn:microsoft.com/office/officeart/2016/7/layout/RoundedRectangleTimeline"/>
    <dgm:cxn modelId="{E9FDE7B7-9D8B-4517-B765-DD3A019C0E74}" type="presOf" srcId="{DEDD00AA-FC0A-48E9-A5EC-D56BB94FA754}" destId="{481176DA-885A-4BEE-AC35-A7ACB387C136}" srcOrd="0" destOrd="0" presId="urn:microsoft.com/office/officeart/2016/7/layout/RoundedRectangleTimeline"/>
    <dgm:cxn modelId="{0BCB67BB-19EB-4F8B-8F51-72D3F4F2B6ED}" type="presOf" srcId="{1D57EBD2-8E33-4F71-9103-A9D61061BC77}" destId="{80CDBBF8-C6B4-4166-87C1-DC9120CC7586}" srcOrd="0" destOrd="1" presId="urn:microsoft.com/office/officeart/2016/7/layout/RoundedRectangleTimeline"/>
    <dgm:cxn modelId="{A5C380C4-3C44-4D3F-AD58-F2DA68595262}" srcId="{61DEE219-5F1D-47B1-A6AF-B5F1894D50B3}" destId="{6F8E8BD2-E178-4E9C-982A-D81EDA933A21}" srcOrd="0" destOrd="0" parTransId="{72092222-7378-4CFE-BD2B-C1CEAB55D821}" sibTransId="{B8EA9A5E-B2A4-4B54-B11C-E1636FB8C355}"/>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 modelId="{C700EC08-356F-4ACF-B35D-7E70F49F903A}" type="presParOf" srcId="{196C9F68-3606-4282-A4C6-4485F1280B5F}" destId="{F3781CCB-5494-4C23-A704-2AC5A97CBB0D}" srcOrd="5" destOrd="0" presId="urn:microsoft.com/office/officeart/2016/7/layout/RoundedRectangleTimeline"/>
    <dgm:cxn modelId="{7B435C3E-F7E8-4B88-9EFB-CB64932F7112}" type="presParOf" srcId="{196C9F68-3606-4282-A4C6-4485F1280B5F}" destId="{0F7873E6-93E6-4FA1-8199-91525EACFC1B}" srcOrd="6" destOrd="0" presId="urn:microsoft.com/office/officeart/2016/7/layout/RoundedRectangleTimeline"/>
    <dgm:cxn modelId="{691E02C1-CBC7-4877-85DB-71ED03FBB50F}" type="presParOf" srcId="{0F7873E6-93E6-4FA1-8199-91525EACFC1B}" destId="{B837CD79-A6ED-4CBB-B8E5-A40E2F25C7A5}" srcOrd="0" destOrd="0" presId="urn:microsoft.com/office/officeart/2016/7/layout/RoundedRectangleTimeline"/>
    <dgm:cxn modelId="{696BC3F3-1CD9-4562-93EE-BE84BCB0EE01}" type="presParOf" srcId="{0F7873E6-93E6-4FA1-8199-91525EACFC1B}" destId="{481176DA-885A-4BEE-AC35-A7ACB387C136}" srcOrd="1" destOrd="0" presId="urn:microsoft.com/office/officeart/2016/7/layout/RoundedRectangleTimeline"/>
    <dgm:cxn modelId="{A0C44EE5-75C8-44DE-AA91-C66B9267C684}" type="presParOf" srcId="{0F7873E6-93E6-4FA1-8199-91525EACFC1B}" destId="{88489ECF-FC66-4C9E-AE9D-6C22832F5BE0}" srcOrd="2" destOrd="0" presId="urn:microsoft.com/office/officeart/2016/7/layout/RoundedRectangleTimeline"/>
    <dgm:cxn modelId="{0A8CD443-B31F-4B66-9F0C-EC8F1D9EA5A9}" type="presParOf" srcId="{0F7873E6-93E6-4FA1-8199-91525EACFC1B}" destId="{F6E3012F-9BD6-4082-82D8-4AFE0240B443}" srcOrd="3" destOrd="0" presId="urn:microsoft.com/office/officeart/2016/7/layout/RoundedRectangleTimeline"/>
    <dgm:cxn modelId="{284452D2-FCBE-41F1-9E9B-976E8A8A767E}" type="presParOf" srcId="{0F7873E6-93E6-4FA1-8199-91525EACFC1B}" destId="{49188164-B704-4CA6-925B-E21DE407A535}" srcOrd="4" destOrd="0" presId="urn:microsoft.com/office/officeart/2016/7/layout/RoundedRectangleTimeline"/>
    <dgm:cxn modelId="{86575012-AB27-4B21-B598-F2E81F85AF96}" type="presParOf" srcId="{196C9F68-3606-4282-A4C6-4485F1280B5F}" destId="{5736B3D4-44FF-448A-B2CA-1016184CCDB5}" srcOrd="7" destOrd="0" presId="urn:microsoft.com/office/officeart/2016/7/layout/RoundedRectangleTimeline"/>
    <dgm:cxn modelId="{E5C62C68-8012-489B-8765-BB01655DBECE}" type="presParOf" srcId="{196C9F68-3606-4282-A4C6-4485F1280B5F}" destId="{35C1E006-625A-46C1-BDA2-BD5CCAC3C9FE}" srcOrd="8" destOrd="0" presId="urn:microsoft.com/office/officeart/2016/7/layout/RoundedRectangleTimeline"/>
    <dgm:cxn modelId="{13653170-F7AB-4EAA-9BC8-6A5CE81E33CE}" type="presParOf" srcId="{35C1E006-625A-46C1-BDA2-BD5CCAC3C9FE}" destId="{9B9E3039-3F09-497A-BFE8-CFBF0E0BD0C3}" srcOrd="0" destOrd="0" presId="urn:microsoft.com/office/officeart/2016/7/layout/RoundedRectangleTimeline"/>
    <dgm:cxn modelId="{223919B7-CA21-44A3-B6C6-E248C20D1B5D}" type="presParOf" srcId="{35C1E006-625A-46C1-BDA2-BD5CCAC3C9FE}" destId="{7A08F6BE-3C40-44C0-833E-AC9FDCB52097}" srcOrd="1" destOrd="0" presId="urn:microsoft.com/office/officeart/2016/7/layout/RoundedRectangleTimeline"/>
    <dgm:cxn modelId="{EDFE4170-59E2-4C2C-B655-69B5B03A3F63}" type="presParOf" srcId="{35C1E006-625A-46C1-BDA2-BD5CCAC3C9FE}" destId="{561BD3A5-BBDC-4502-BC45-D03CD0B9A155}" srcOrd="2" destOrd="0" presId="urn:microsoft.com/office/officeart/2016/7/layout/RoundedRectangleTimeline"/>
    <dgm:cxn modelId="{1D1B2D82-C580-43FD-8A40-8B96585BE538}" type="presParOf" srcId="{35C1E006-625A-46C1-BDA2-BD5CCAC3C9FE}" destId="{FE71AD8A-D0FB-4899-A73C-1341943B3C24}" srcOrd="3" destOrd="0" presId="urn:microsoft.com/office/officeart/2016/7/layout/RoundedRectangleTimeline"/>
    <dgm:cxn modelId="{E739E421-0271-4D96-851A-1031789114F4}" type="presParOf" srcId="{35C1E006-625A-46C1-BDA2-BD5CCAC3C9FE}" destId="{8DBB94D7-A43B-41B0-A445-0F89CF6E88BF}" srcOrd="4" destOrd="0" presId="urn:microsoft.com/office/officeart/2016/7/layout/RoundedRectangleTimeline"/>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1" csCatId="colorful" phldr="1"/>
      <dgm:spPr/>
      <dgm:t>
        <a:bodyPr rtlCol="0"/>
        <a:lstStyle/>
        <a:p>
          <a:pPr rtl="0"/>
          <a:endParaRPr lang="en-GB"/>
        </a:p>
      </dgm:t>
    </dgm:pt>
    <dgm:pt modelId="{4259F840-24E7-476F-9F30-482E46395856}">
      <dgm:prSet phldrT="[Text]" custT="1"/>
      <dgm:spPr/>
      <dgm:t>
        <a:bodyPr rtlCol="0"/>
        <a:lstStyle/>
        <a:p>
          <a:pPr rtl="0"/>
          <a:r>
            <a:rPr lang="en-GB" sz="1300" b="1"/>
            <a:t>Nisan 13 and before</a:t>
          </a:r>
        </a:p>
      </dgm:t>
    </dgm:pt>
    <dgm:pt modelId="{FCE8068D-7E50-4749-A8D0-ADEDAC5637B3}" type="parTrans" cxnId="{42EE41D1-3C16-4937-BB38-B076896C09A0}">
      <dgm:prSet/>
      <dgm:spPr/>
      <dgm:t>
        <a:bodyPr rtlCol="0"/>
        <a:lstStyle/>
        <a:p>
          <a:pPr rtl="0"/>
          <a:endParaRPr lang="en-GB" sz="1300"/>
        </a:p>
      </dgm:t>
    </dgm:pt>
    <dgm:pt modelId="{DCC444A4-F20A-48F5-A61E-47BFFF185A57}" type="sibTrans" cxnId="{42EE41D1-3C16-4937-BB38-B076896C09A0}">
      <dgm:prSet/>
      <dgm:spPr/>
      <dgm:t>
        <a:bodyPr rtlCol="0"/>
        <a:lstStyle/>
        <a:p>
          <a:pPr rtl="0"/>
          <a:endParaRPr lang="en-GB" sz="1300"/>
        </a:p>
      </dgm:t>
    </dgm:pt>
    <dgm:pt modelId="{B54C8F6C-BE1E-4EAB-B7A0-48DE01FFAA36}">
      <dgm:prSet phldrT="[Text]" custT="1"/>
      <dgm:spPr/>
      <dgm:t>
        <a:bodyPr rtlCol="0"/>
        <a:lstStyle/>
        <a:p>
          <a:pPr rtl="0"/>
          <a:r>
            <a:rPr lang="en-GB" sz="1300" b="0" i="0" u="none"/>
            <a:t>Exodus 12:15,19</a:t>
          </a:r>
          <a:endParaRPr lang="en-GB" sz="1300"/>
        </a:p>
      </dgm:t>
    </dgm:pt>
    <dgm:pt modelId="{8DE7CD45-B7C0-432E-B819-6A7D97E31315}" type="parTrans" cxnId="{770CA1CC-3DDD-451E-AE83-A71CA570260C}">
      <dgm:prSet/>
      <dgm:spPr/>
      <dgm:t>
        <a:bodyPr rtlCol="0"/>
        <a:lstStyle/>
        <a:p>
          <a:pPr rtl="0"/>
          <a:endParaRPr lang="en-GB" sz="1300"/>
        </a:p>
      </dgm:t>
    </dgm:pt>
    <dgm:pt modelId="{C33B8BEF-A818-4A2F-A99A-E2B29895E184}" type="sibTrans" cxnId="{770CA1CC-3DDD-451E-AE83-A71CA570260C}">
      <dgm:prSet/>
      <dgm:spPr/>
      <dgm:t>
        <a:bodyPr rtlCol="0"/>
        <a:lstStyle/>
        <a:p>
          <a:pPr rtl="0"/>
          <a:endParaRPr lang="en-GB" sz="1300"/>
        </a:p>
      </dgm:t>
    </dgm:pt>
    <dgm:pt modelId="{E4033A39-DCC4-4038-9562-AEDDBBB37A99}">
      <dgm:prSet phldrT="[Text]" custT="1"/>
      <dgm:spPr>
        <a:noFill/>
        <a:ln>
          <a:noFill/>
        </a:ln>
      </dgm:spPr>
      <dgm:t>
        <a:bodyPr rtlCol="0"/>
        <a:lstStyle/>
        <a:p>
          <a:pPr rtl="0"/>
          <a:r>
            <a:rPr lang="en-GB" sz="1300" b="1">
              <a:noFill/>
            </a:rPr>
            <a:t>Nisan 14</a:t>
          </a:r>
        </a:p>
      </dgm:t>
    </dgm:pt>
    <dgm:pt modelId="{048EEAE6-78BA-4B00-B7BB-9C22DBB1E8F4}" type="parTrans" cxnId="{32EF2862-2950-4DF8-BEA8-CD19460CCA31}">
      <dgm:prSet/>
      <dgm:spPr/>
      <dgm:t>
        <a:bodyPr rtlCol="0"/>
        <a:lstStyle/>
        <a:p>
          <a:pPr rtl="0"/>
          <a:endParaRPr lang="en-GB" sz="1300"/>
        </a:p>
      </dgm:t>
    </dgm:pt>
    <dgm:pt modelId="{80AB0E5B-0C58-465D-A545-5B21133D2849}" type="sibTrans" cxnId="{32EF2862-2950-4DF8-BEA8-CD19460CCA31}">
      <dgm:prSet/>
      <dgm:spPr/>
      <dgm:t>
        <a:bodyPr rtlCol="0"/>
        <a:lstStyle/>
        <a:p>
          <a:pPr rtl="0"/>
          <a:endParaRPr lang="en-GB" sz="1300"/>
        </a:p>
      </dgm:t>
    </dgm:pt>
    <dgm:pt modelId="{87BF7896-20EA-4E8F-B6F4-A34EC5C9CB50}">
      <dgm:prSet phldrT="[Text]" custT="1"/>
      <dgm:spPr>
        <a:solidFill>
          <a:schemeClr val="accent4"/>
        </a:solidFill>
        <a:ln>
          <a:solidFill>
            <a:schemeClr val="accent3"/>
          </a:solidFill>
        </a:ln>
      </dgm:spPr>
      <dgm:t>
        <a:bodyPr rtlCol="0"/>
        <a:lstStyle/>
        <a:p>
          <a:pPr rtl="0"/>
          <a:r>
            <a:rPr lang="en-GB" sz="1300" b="1"/>
            <a:t>Nisan 14</a:t>
          </a:r>
        </a:p>
      </dgm:t>
    </dgm:pt>
    <dgm:pt modelId="{05E47BA5-F724-4AEE-9B5B-401F18E028E6}" type="parTrans" cxnId="{92330C11-C197-4512-BDA4-8D8A69AF7D1C}">
      <dgm:prSet/>
      <dgm:spPr/>
      <dgm:t>
        <a:bodyPr rtlCol="0"/>
        <a:lstStyle/>
        <a:p>
          <a:pPr rtl="0"/>
          <a:endParaRPr lang="en-GB" sz="1300"/>
        </a:p>
      </dgm:t>
    </dgm:pt>
    <dgm:pt modelId="{D63CE73E-35DE-48C3-8753-7648BC953C0D}" type="sibTrans" cxnId="{92330C11-C197-4512-BDA4-8D8A69AF7D1C}">
      <dgm:prSet/>
      <dgm:spPr/>
      <dgm:t>
        <a:bodyPr rtlCol="0"/>
        <a:lstStyle/>
        <a:p>
          <a:pPr rtl="0"/>
          <a:endParaRPr lang="en-GB" sz="1300"/>
        </a:p>
      </dgm:t>
    </dgm:pt>
    <dgm:pt modelId="{5D81D719-E82E-4750-9F53-C6F61B9B6DAC}">
      <dgm:prSet phldrT="[Text]" custT="1"/>
      <dgm:spPr>
        <a:solidFill>
          <a:schemeClr val="accent5"/>
        </a:solidFill>
        <a:ln>
          <a:solidFill>
            <a:schemeClr val="accent6">
              <a:lumMod val="50000"/>
            </a:schemeClr>
          </a:solidFill>
        </a:ln>
      </dgm:spPr>
      <dgm:t>
        <a:bodyPr rtlCol="0"/>
        <a:lstStyle/>
        <a:p>
          <a:pPr rtl="0"/>
          <a:r>
            <a:rPr lang="en-GB" sz="1300" b="1"/>
            <a:t>Nisan 14-15</a:t>
          </a:r>
        </a:p>
      </dgm:t>
    </dgm:pt>
    <dgm:pt modelId="{95FCE9EC-CE38-4C95-829D-C1E4847AC14F}" type="parTrans" cxnId="{2EE15BA0-030E-4DA2-B88E-25A937CE0A87}">
      <dgm:prSet/>
      <dgm:spPr/>
      <dgm:t>
        <a:bodyPr rtlCol="0"/>
        <a:lstStyle/>
        <a:p>
          <a:pPr rtl="0"/>
          <a:endParaRPr lang="en-GB" sz="1300"/>
        </a:p>
      </dgm:t>
    </dgm:pt>
    <dgm:pt modelId="{65A96DCC-C0F6-48E5-87ED-058BF1E486AB}" type="sibTrans" cxnId="{2EE15BA0-030E-4DA2-B88E-25A937CE0A87}">
      <dgm:prSet/>
      <dgm:spPr/>
      <dgm:t>
        <a:bodyPr rtlCol="0"/>
        <a:lstStyle/>
        <a:p>
          <a:pPr rtl="0"/>
          <a:endParaRPr lang="en-GB" sz="1300"/>
        </a:p>
      </dgm:t>
    </dgm:pt>
    <dgm:pt modelId="{BA343512-83C6-44E8-8F77-494E325B1F93}">
      <dgm:prSet phldrT="[Text]" custT="1"/>
      <dgm:spPr/>
      <dgm:t>
        <a:bodyPr rtlCol="0"/>
        <a:lstStyle/>
        <a:p>
          <a:pPr rtl="0"/>
          <a:r>
            <a:rPr lang="en-GB" sz="1300" b="0" i="0" u="none"/>
            <a:t>Exodus 12:6-11, 12:22, </a:t>
          </a:r>
          <a:r>
            <a:rPr lang="en-GB" sz="1300"/>
            <a:t>Numbers 9:12</a:t>
          </a:r>
          <a:br>
            <a:rPr lang="en-GB" sz="1300"/>
          </a:br>
          <a:r>
            <a:rPr lang="en-GB" sz="1300" b="0" i="0" u="none"/>
            <a:t>Lambs killed and eaten</a:t>
          </a:r>
          <a:br>
            <a:rPr lang="en-GB" sz="1300" b="0" i="0" u="none"/>
          </a:br>
          <a:r>
            <a:rPr lang="en-GB" sz="1300" b="0" i="0" u="none"/>
            <a:t>Blood on doorposts. Being Ready</a:t>
          </a:r>
          <a:endParaRPr lang="en-GB" sz="1300"/>
        </a:p>
      </dgm:t>
    </dgm:pt>
    <dgm:pt modelId="{5EDBB0B3-DF21-4527-BB63-E009C4DF6A1B}" type="parTrans" cxnId="{5B74FB90-4EF6-4719-A11A-6A02C0527C68}">
      <dgm:prSet/>
      <dgm:spPr/>
      <dgm:t>
        <a:bodyPr rtlCol="0"/>
        <a:lstStyle/>
        <a:p>
          <a:pPr rtl="0"/>
          <a:endParaRPr lang="en-GB" sz="1300"/>
        </a:p>
      </dgm:t>
    </dgm:pt>
    <dgm:pt modelId="{CA7E5D36-C37E-4E61-93CC-6911F09E27EB}" type="sibTrans" cxnId="{5B74FB90-4EF6-4719-A11A-6A02C0527C68}">
      <dgm:prSet/>
      <dgm:spPr/>
      <dgm:t>
        <a:bodyPr rtlCol="0"/>
        <a:lstStyle/>
        <a:p>
          <a:pPr rtl="0"/>
          <a:endParaRPr lang="en-GB" sz="1300"/>
        </a:p>
      </dgm:t>
    </dgm:pt>
    <dgm:pt modelId="{6F8E8BD2-E178-4E9C-982A-D81EDA933A21}">
      <dgm:prSet phldrT="[Text]" custT="1"/>
      <dgm:spPr/>
      <dgm:t>
        <a:bodyPr rtlCol="0"/>
        <a:lstStyle/>
        <a:p>
          <a:pPr rtl="0"/>
          <a:r>
            <a:rPr lang="en-GB" sz="1300" b="0" i="0" u="none"/>
            <a:t>Exodus 12:17-20, 23:9-11, 22:29</a:t>
          </a:r>
          <a:br>
            <a:rPr lang="en-GB" sz="1300" b="0" i="0" u="none"/>
          </a:br>
          <a:r>
            <a:rPr lang="en-GB" sz="1300" b="0" i="0" u="none"/>
            <a:t>Exodus begins, Feast of First fruit</a:t>
          </a:r>
          <a:br>
            <a:rPr lang="en-GB" sz="1300" b="0" i="0" u="none"/>
          </a:br>
          <a:r>
            <a:rPr lang="en-GB" sz="1300" b="0" i="0" u="none"/>
            <a:t>Festival of Unleavened Bread</a:t>
          </a:r>
          <a:endParaRPr lang="en-GB" sz="1300"/>
        </a:p>
      </dgm:t>
    </dgm:pt>
    <dgm:pt modelId="{72092222-7378-4CFE-BD2B-C1CEAB55D821}" type="parTrans" cxnId="{A5C380C4-3C44-4D3F-AD58-F2DA68595262}">
      <dgm:prSet/>
      <dgm:spPr/>
      <dgm:t>
        <a:bodyPr rtlCol="0"/>
        <a:lstStyle/>
        <a:p>
          <a:pPr rtl="0"/>
          <a:endParaRPr lang="en-GB" sz="1300"/>
        </a:p>
      </dgm:t>
    </dgm:pt>
    <dgm:pt modelId="{B8EA9A5E-B2A4-4B54-B11C-E1636FB8C355}" type="sibTrans" cxnId="{A5C380C4-3C44-4D3F-AD58-F2DA68595262}">
      <dgm:prSet/>
      <dgm:spPr/>
      <dgm:t>
        <a:bodyPr rtlCol="0"/>
        <a:lstStyle/>
        <a:p>
          <a:pPr rtl="0"/>
          <a:endParaRPr lang="en-GB" sz="1300"/>
        </a:p>
      </dgm:t>
    </dgm:pt>
    <dgm:pt modelId="{61DEE219-5F1D-47B1-A6AF-B5F1894D50B3}">
      <dgm:prSet phldrT="[Text]" custT="1"/>
      <dgm:spPr>
        <a:solidFill>
          <a:schemeClr val="accent6"/>
        </a:solidFill>
        <a:ln>
          <a:solidFill>
            <a:schemeClr val="accent6">
              <a:lumMod val="75000"/>
            </a:schemeClr>
          </a:solidFill>
        </a:ln>
      </dgm:spPr>
      <dgm:t>
        <a:bodyPr rtlCol="0"/>
        <a:lstStyle/>
        <a:p>
          <a:pPr rtl="0"/>
          <a:r>
            <a:rPr lang="en-GB" sz="1300" b="1"/>
            <a:t>Nisan 15-21</a:t>
          </a:r>
        </a:p>
      </dgm:t>
    </dgm:pt>
    <dgm:pt modelId="{B4324ADB-01CF-4908-80BD-7BEC42B34E14}" type="parTrans" cxnId="{7C186F20-4CC0-436D-AFD3-11D4C3AF1321}">
      <dgm:prSet/>
      <dgm:spPr/>
      <dgm:t>
        <a:bodyPr rtlCol="0"/>
        <a:lstStyle/>
        <a:p>
          <a:pPr rtl="0"/>
          <a:endParaRPr lang="en-GB" sz="1300"/>
        </a:p>
      </dgm:t>
    </dgm:pt>
    <dgm:pt modelId="{B5E6932B-5A66-49E2-BDA0-2A07F300D5B8}" type="sibTrans" cxnId="{7C186F20-4CC0-436D-AFD3-11D4C3AF1321}">
      <dgm:prSet/>
      <dgm:spPr/>
      <dgm:t>
        <a:bodyPr rtlCol="0"/>
        <a:lstStyle/>
        <a:p>
          <a:pPr rtl="0"/>
          <a:endParaRPr lang="en-GB" sz="1300"/>
        </a:p>
      </dgm:t>
    </dgm:pt>
    <dgm:pt modelId="{DEDD00AA-FC0A-48E9-A5EC-D56BB94FA754}">
      <dgm:prSet phldrT="[Text]" custT="1"/>
      <dgm:spPr/>
      <dgm:t>
        <a:bodyPr rtlCol="0"/>
        <a:lstStyle/>
        <a:p>
          <a:pPr rtl="0"/>
          <a:r>
            <a:rPr lang="en-GB" sz="1300" b="0" i="0" u="none"/>
            <a:t>Exodus 12:12-14, 23</a:t>
          </a:r>
          <a:br>
            <a:rPr lang="en-GB" sz="1300" b="0" i="0" u="none"/>
          </a:br>
          <a:r>
            <a:rPr lang="en-GB" sz="1300" b="0" i="0" u="none"/>
            <a:t>Destroyer strikes firstborn</a:t>
          </a:r>
          <a:br>
            <a:rPr lang="en-GB" sz="1300" b="0" i="0" u="none"/>
          </a:br>
          <a:r>
            <a:rPr lang="en-GB" sz="1300" b="0" i="0" u="none"/>
            <a:t>Passes over the “chosen”</a:t>
          </a:r>
          <a:endParaRPr lang="en-GB" sz="1300"/>
        </a:p>
      </dgm:t>
    </dgm:pt>
    <dgm:pt modelId="{0B43A8C4-D28F-423F-86A5-B9D0EA776F47}" type="parTrans" cxnId="{58CD2097-33BC-4663-9A81-68394301658E}">
      <dgm:prSet/>
      <dgm:spPr/>
      <dgm:t>
        <a:bodyPr rtlCol="0"/>
        <a:lstStyle/>
        <a:p>
          <a:pPr rtl="0"/>
          <a:endParaRPr lang="en-GB" sz="1300"/>
        </a:p>
      </dgm:t>
    </dgm:pt>
    <dgm:pt modelId="{97FA605A-D342-4896-BBAD-99E806DFB0CF}" type="sibTrans" cxnId="{58CD2097-33BC-4663-9A81-68394301658E}">
      <dgm:prSet/>
      <dgm:spPr/>
      <dgm:t>
        <a:bodyPr rtlCol="0"/>
        <a:lstStyle/>
        <a:p>
          <a:pPr rtl="0"/>
          <a:endParaRPr lang="en-GB" sz="1300"/>
        </a:p>
      </dgm:t>
    </dgm:pt>
    <dgm:pt modelId="{8C312808-9633-475D-B58F-F1EA19603920}">
      <dgm:prSet custT="1"/>
      <dgm:spPr/>
      <dgm:t>
        <a:bodyPr/>
        <a:lstStyle/>
        <a:p>
          <a:pPr rtl="0"/>
          <a:r>
            <a:rPr lang="en-GB" sz="1300" b="0" i="0" u="none"/>
            <a:t>Deuteronomy 16:4</a:t>
          </a:r>
        </a:p>
        <a:p>
          <a:pPr rtl="0"/>
          <a:r>
            <a:rPr lang="en-GB" sz="1300" b="0" i="0" u="none"/>
            <a:t>Removal of leaven</a:t>
          </a:r>
        </a:p>
      </dgm:t>
    </dgm:pt>
    <dgm:pt modelId="{6F145923-F5EB-4646-A67E-AF7D55971588}" type="parTrans" cxnId="{22FB1176-EEC9-4207-97D6-81B45F75DA93}">
      <dgm:prSet/>
      <dgm:spPr/>
      <dgm:t>
        <a:bodyPr/>
        <a:lstStyle/>
        <a:p>
          <a:endParaRPr lang="en-GB"/>
        </a:p>
      </dgm:t>
    </dgm:pt>
    <dgm:pt modelId="{50626FC5-AE8F-42D3-9232-FC9A690BCE90}" type="sibTrans" cxnId="{22FB1176-EEC9-4207-97D6-81B45F75DA93}">
      <dgm:prSet/>
      <dgm:spPr/>
      <dgm:t>
        <a:bodyPr/>
        <a:lstStyle/>
        <a:p>
          <a:endParaRPr lang="en-GB"/>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noFill/>
          <a:prstDash val="dash"/>
          <a:miter lim="800000"/>
        </a:ln>
        <a:effectLst/>
      </dgm:spPr>
    </dgm:pt>
    <dgm:pt modelId="{4797FB61-2602-4A58-81E6-6F133DB1E419}" type="pres">
      <dgm:prSet presAssocID="{E4033A39-DCC4-4038-9562-AEDDBBB37A99}" presName="ConnectLineEnd1" presStyleLbl="lnNode1" presStyleIdx="1" presStyleCnt="5"/>
      <dgm:spPr>
        <a:noFill/>
        <a:ln>
          <a:noFill/>
        </a:ln>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4">
              <a:hueOff val="0"/>
              <a:satOff val="0"/>
              <a:lumOff val="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F3781CCB-5494-4C23-A704-2AC5A97CBB0D}" type="pres">
      <dgm:prSet presAssocID="{D63CE73E-35DE-48C3-8753-7648BC953C0D}" presName="spaceBetweenRectangles1" presStyleCnt="0"/>
      <dgm:spPr/>
    </dgm:pt>
    <dgm:pt modelId="{0F7873E6-93E6-4FA1-8199-91525EACFC1B}" type="pres">
      <dgm:prSet presAssocID="{5D81D719-E82E-4750-9F53-C6F61B9B6DAC}" presName="composite1" presStyleCnt="0"/>
      <dgm:spPr/>
    </dgm:pt>
    <dgm:pt modelId="{B837CD79-A6ED-4CBB-B8E5-A40E2F25C7A5}" type="pres">
      <dgm:prSet presAssocID="{5D81D719-E82E-4750-9F53-C6F61B9B6DAC}" presName="parent1" presStyleLbl="alignNode1" presStyleIdx="3" presStyleCnt="5">
        <dgm:presLayoutVars>
          <dgm:chMax val="1"/>
          <dgm:chPref val="1"/>
          <dgm:bulletEnabled val="1"/>
        </dgm:presLayoutVars>
      </dgm:prSet>
      <dgm:spPr/>
    </dgm:pt>
    <dgm:pt modelId="{481176DA-885A-4BEE-AC35-A7ACB387C136}" type="pres">
      <dgm:prSet presAssocID="{5D81D719-E82E-4750-9F53-C6F61B9B6DAC}" presName="Childtext1" presStyleLbl="revTx" presStyleIdx="3" presStyleCnt="5">
        <dgm:presLayoutVars>
          <dgm:bulletEnabled val="1"/>
        </dgm:presLayoutVars>
      </dgm:prSet>
      <dgm:spPr/>
    </dgm:pt>
    <dgm:pt modelId="{88489ECF-FC66-4C9E-AE9D-6C22832F5BE0}" type="pres">
      <dgm:prSet presAssocID="{5D81D719-E82E-4750-9F53-C6F61B9B6DAC}" presName="ConnectLine1" presStyleLbl="sibTrans1D1" presStyleIdx="3" presStyleCnt="5"/>
      <dgm:spPr>
        <a:noFill/>
        <a:ln w="6350" cap="flat" cmpd="sng" algn="ctr">
          <a:solidFill>
            <a:schemeClr val="accent5">
              <a:hueOff val="0"/>
              <a:satOff val="0"/>
              <a:lumOff val="0"/>
              <a:alphaOff val="0"/>
            </a:schemeClr>
          </a:solidFill>
          <a:prstDash val="dash"/>
          <a:miter lim="800000"/>
        </a:ln>
        <a:effectLst/>
      </dgm:spPr>
    </dgm:pt>
    <dgm:pt modelId="{F6E3012F-9BD6-4082-82D8-4AFE0240B443}" type="pres">
      <dgm:prSet presAssocID="{5D81D719-E82E-4750-9F53-C6F61B9B6DAC}" presName="ConnectLineEnd1" presStyleLbl="lnNode1" presStyleIdx="3" presStyleCnt="5"/>
      <dgm:spPr/>
    </dgm:pt>
    <dgm:pt modelId="{49188164-B704-4CA6-925B-E21DE407A535}" type="pres">
      <dgm:prSet presAssocID="{5D81D719-E82E-4750-9F53-C6F61B9B6DAC}" presName="EmptyPane1" presStyleCnt="0"/>
      <dgm:spPr/>
    </dgm:pt>
    <dgm:pt modelId="{5736B3D4-44FF-448A-B2CA-1016184CCDB5}" type="pres">
      <dgm:prSet presAssocID="{65A96DCC-C0F6-48E5-87ED-058BF1E486AB}" presName="spaceBetweenRectangles1" presStyleCnt="0"/>
      <dgm:spPr/>
    </dgm:pt>
    <dgm:pt modelId="{35C1E006-625A-46C1-BDA2-BD5CCAC3C9FE}" type="pres">
      <dgm:prSet presAssocID="{61DEE219-5F1D-47B1-A6AF-B5F1894D50B3}" presName="composite1" presStyleCnt="0"/>
      <dgm:spPr/>
    </dgm:pt>
    <dgm:pt modelId="{9B9E3039-3F09-497A-BFE8-CFBF0E0BD0C3}" type="pres">
      <dgm:prSet presAssocID="{61DEE219-5F1D-47B1-A6AF-B5F1894D50B3}" presName="parent1" presStyleLbl="alignNode1" presStyleIdx="4" presStyleCnt="5">
        <dgm:presLayoutVars>
          <dgm:chMax val="1"/>
          <dgm:chPref val="1"/>
          <dgm:bulletEnabled val="1"/>
        </dgm:presLayoutVars>
      </dgm:prSet>
      <dgm:spPr/>
    </dgm:pt>
    <dgm:pt modelId="{7A08F6BE-3C40-44C0-833E-AC9FDCB52097}" type="pres">
      <dgm:prSet presAssocID="{61DEE219-5F1D-47B1-A6AF-B5F1894D50B3}" presName="Childtext1" presStyleLbl="revTx" presStyleIdx="4" presStyleCnt="5" custLinFactNeighborX="18324" custLinFactNeighborY="-822">
        <dgm:presLayoutVars>
          <dgm:bulletEnabled val="1"/>
        </dgm:presLayoutVars>
      </dgm:prSet>
      <dgm:spPr/>
    </dgm:pt>
    <dgm:pt modelId="{561BD3A5-BBDC-4502-BC45-D03CD0B9A155}" type="pres">
      <dgm:prSet presAssocID="{61DEE219-5F1D-47B1-A6AF-B5F1894D50B3}" presName="ConnectLine1" presStyleLbl="sibTrans1D1" presStyleIdx="4" presStyleCnt="5"/>
      <dgm:spPr>
        <a:noFill/>
        <a:ln w="6350" cap="flat" cmpd="sng" algn="ctr">
          <a:solidFill>
            <a:schemeClr val="accent6">
              <a:hueOff val="0"/>
              <a:satOff val="0"/>
              <a:lumOff val="0"/>
              <a:alphaOff val="0"/>
            </a:schemeClr>
          </a:solidFill>
          <a:prstDash val="dash"/>
          <a:miter lim="800000"/>
        </a:ln>
        <a:effectLst/>
      </dgm:spPr>
    </dgm:pt>
    <dgm:pt modelId="{FE71AD8A-D0FB-4899-A73C-1341943B3C24}" type="pres">
      <dgm:prSet presAssocID="{61DEE219-5F1D-47B1-A6AF-B5F1894D50B3}" presName="ConnectLineEnd1" presStyleLbl="lnNode1" presStyleIdx="4" presStyleCnt="5"/>
      <dgm:spPr/>
    </dgm:pt>
    <dgm:pt modelId="{8DBB94D7-A43B-41B0-A445-0F89CF6E88BF}" type="pres">
      <dgm:prSet presAssocID="{61DEE219-5F1D-47B1-A6AF-B5F1894D50B3}" presName="EmptyPane1" presStyleCnt="0"/>
      <dgm:spPr/>
    </dgm:pt>
  </dgm:ptLst>
  <dgm:cxnLst>
    <dgm:cxn modelId="{0943B00B-58A1-4FF5-9E44-5C479145B02B}" type="presOf" srcId="{87BF7896-20EA-4E8F-B6F4-A34EC5C9CB50}" destId="{9D82041D-873A-4600-A9C7-C0A0ADFB138B}"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934EC011-72E0-49DB-A89C-B40301139439}" type="presOf" srcId="{8C312808-9633-475D-B58F-F1EA19603920}" destId="{45A02F84-C6CB-43F5-AEE4-3EA66C2BD25F}" srcOrd="0" destOrd="1" presId="urn:microsoft.com/office/officeart/2016/7/layout/RoundedRectangleTimeline"/>
    <dgm:cxn modelId="{7C186F20-4CC0-436D-AFD3-11D4C3AF1321}" srcId="{E5B2E815-0D19-41DC-B01B-4D608769620A}" destId="{61DEE219-5F1D-47B1-A6AF-B5F1894D50B3}" srcOrd="4" destOrd="0" parTransId="{B4324ADB-01CF-4908-80BD-7BEC42B34E14}" sibTransId="{B5E6932B-5A66-49E2-BDA0-2A07F300D5B8}"/>
    <dgm:cxn modelId="{E0EEBF23-C02F-4C3A-B570-DCCCD5427328}" type="presOf" srcId="{6F8E8BD2-E178-4E9C-982A-D81EDA933A21}" destId="{7A08F6BE-3C40-44C0-833E-AC9FDCB52097}"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22FB1176-EEC9-4207-97D6-81B45F75DA93}" srcId="{4259F840-24E7-476F-9F30-482E46395856}" destId="{8C312808-9633-475D-B58F-F1EA19603920}" srcOrd="1" destOrd="0" parTransId="{6F145923-F5EB-4646-A67E-AF7D55971588}" sibTransId="{50626FC5-AE8F-42D3-9232-FC9A690BCE90}"/>
    <dgm:cxn modelId="{911C335A-50A7-428B-8A5D-B9DEBD99C320}" type="presOf" srcId="{BA343512-83C6-44E8-8F77-494E325B1F93}" destId="{80CDBBF8-C6B4-4166-87C1-DC9120CC7586}" srcOrd="0" destOrd="0" presId="urn:microsoft.com/office/officeart/2016/7/layout/RoundedRectangleTimeline"/>
    <dgm:cxn modelId="{C76BD97D-F8EE-4181-9620-6794FA1939B2}" type="presOf" srcId="{5D81D719-E82E-4750-9F53-C6F61B9B6DAC}" destId="{B837CD79-A6ED-4CBB-B8E5-A40E2F25C7A5}" srcOrd="0" destOrd="0" presId="urn:microsoft.com/office/officeart/2016/7/layout/RoundedRectangleTimeline"/>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5B74FB90-4EF6-4719-A11A-6A02C0527C68}" srcId="{87BF7896-20EA-4E8F-B6F4-A34EC5C9CB50}" destId="{BA343512-83C6-44E8-8F77-494E325B1F93}" srcOrd="0" destOrd="0" parTransId="{5EDBB0B3-DF21-4527-BB63-E009C4DF6A1B}" sibTransId="{CA7E5D36-C37E-4E61-93CC-6911F09E27EB}"/>
    <dgm:cxn modelId="{CAF19795-26FD-4CD9-8E3B-7E7899F5E3D0}" type="presOf" srcId="{4259F840-24E7-476F-9F30-482E46395856}" destId="{E088D226-49D7-4C30-90DC-CA1755D98829}" srcOrd="0" destOrd="0" presId="urn:microsoft.com/office/officeart/2016/7/layout/RoundedRectangleTimeline"/>
    <dgm:cxn modelId="{58CD2097-33BC-4663-9A81-68394301658E}" srcId="{5D81D719-E82E-4750-9F53-C6F61B9B6DAC}" destId="{DEDD00AA-FC0A-48E9-A5EC-D56BB94FA754}" srcOrd="0" destOrd="0" parTransId="{0B43A8C4-D28F-423F-86A5-B9D0EA776F47}" sibTransId="{97FA605A-D342-4896-BBAD-99E806DFB0CF}"/>
    <dgm:cxn modelId="{2EE15BA0-030E-4DA2-B88E-25A937CE0A87}" srcId="{E5B2E815-0D19-41DC-B01B-4D608769620A}" destId="{5D81D719-E82E-4750-9F53-C6F61B9B6DAC}" srcOrd="3" destOrd="0" parTransId="{95FCE9EC-CE38-4C95-829D-C1E4847AC14F}" sibTransId="{65A96DCC-C0F6-48E5-87ED-058BF1E486AB}"/>
    <dgm:cxn modelId="{AC2FC1A2-CF44-4033-8AAE-31C98C976AAD}" type="presOf" srcId="{E4033A39-DCC4-4038-9562-AEDDBBB37A99}" destId="{539615E2-3277-4D8E-8484-FF5088C8BF01}" srcOrd="0" destOrd="0" presId="urn:microsoft.com/office/officeart/2016/7/layout/RoundedRectangleTimeline"/>
    <dgm:cxn modelId="{E8870DB6-13DE-4A30-80B1-700750648D13}" type="presOf" srcId="{61DEE219-5F1D-47B1-A6AF-B5F1894D50B3}" destId="{9B9E3039-3F09-497A-BFE8-CFBF0E0BD0C3}" srcOrd="0" destOrd="0" presId="urn:microsoft.com/office/officeart/2016/7/layout/RoundedRectangleTimeline"/>
    <dgm:cxn modelId="{E9FDE7B7-9D8B-4517-B765-DD3A019C0E74}" type="presOf" srcId="{DEDD00AA-FC0A-48E9-A5EC-D56BB94FA754}" destId="{481176DA-885A-4BEE-AC35-A7ACB387C136}" srcOrd="0" destOrd="0" presId="urn:microsoft.com/office/officeart/2016/7/layout/RoundedRectangleTimeline"/>
    <dgm:cxn modelId="{A5C380C4-3C44-4D3F-AD58-F2DA68595262}" srcId="{61DEE219-5F1D-47B1-A6AF-B5F1894D50B3}" destId="{6F8E8BD2-E178-4E9C-982A-D81EDA933A21}" srcOrd="0" destOrd="0" parTransId="{72092222-7378-4CFE-BD2B-C1CEAB55D821}" sibTransId="{B8EA9A5E-B2A4-4B54-B11C-E1636FB8C355}"/>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 modelId="{C700EC08-356F-4ACF-B35D-7E70F49F903A}" type="presParOf" srcId="{196C9F68-3606-4282-A4C6-4485F1280B5F}" destId="{F3781CCB-5494-4C23-A704-2AC5A97CBB0D}" srcOrd="5" destOrd="0" presId="urn:microsoft.com/office/officeart/2016/7/layout/RoundedRectangleTimeline"/>
    <dgm:cxn modelId="{7B435C3E-F7E8-4B88-9EFB-CB64932F7112}" type="presParOf" srcId="{196C9F68-3606-4282-A4C6-4485F1280B5F}" destId="{0F7873E6-93E6-4FA1-8199-91525EACFC1B}" srcOrd="6" destOrd="0" presId="urn:microsoft.com/office/officeart/2016/7/layout/RoundedRectangleTimeline"/>
    <dgm:cxn modelId="{691E02C1-CBC7-4877-85DB-71ED03FBB50F}" type="presParOf" srcId="{0F7873E6-93E6-4FA1-8199-91525EACFC1B}" destId="{B837CD79-A6ED-4CBB-B8E5-A40E2F25C7A5}" srcOrd="0" destOrd="0" presId="urn:microsoft.com/office/officeart/2016/7/layout/RoundedRectangleTimeline"/>
    <dgm:cxn modelId="{696BC3F3-1CD9-4562-93EE-BE84BCB0EE01}" type="presParOf" srcId="{0F7873E6-93E6-4FA1-8199-91525EACFC1B}" destId="{481176DA-885A-4BEE-AC35-A7ACB387C136}" srcOrd="1" destOrd="0" presId="urn:microsoft.com/office/officeart/2016/7/layout/RoundedRectangleTimeline"/>
    <dgm:cxn modelId="{A0C44EE5-75C8-44DE-AA91-C66B9267C684}" type="presParOf" srcId="{0F7873E6-93E6-4FA1-8199-91525EACFC1B}" destId="{88489ECF-FC66-4C9E-AE9D-6C22832F5BE0}" srcOrd="2" destOrd="0" presId="urn:microsoft.com/office/officeart/2016/7/layout/RoundedRectangleTimeline"/>
    <dgm:cxn modelId="{0A8CD443-B31F-4B66-9F0C-EC8F1D9EA5A9}" type="presParOf" srcId="{0F7873E6-93E6-4FA1-8199-91525EACFC1B}" destId="{F6E3012F-9BD6-4082-82D8-4AFE0240B443}" srcOrd="3" destOrd="0" presId="urn:microsoft.com/office/officeart/2016/7/layout/RoundedRectangleTimeline"/>
    <dgm:cxn modelId="{284452D2-FCBE-41F1-9E9B-976E8A8A767E}" type="presParOf" srcId="{0F7873E6-93E6-4FA1-8199-91525EACFC1B}" destId="{49188164-B704-4CA6-925B-E21DE407A535}" srcOrd="4" destOrd="0" presId="urn:microsoft.com/office/officeart/2016/7/layout/RoundedRectangleTimeline"/>
    <dgm:cxn modelId="{86575012-AB27-4B21-B598-F2E81F85AF96}" type="presParOf" srcId="{196C9F68-3606-4282-A4C6-4485F1280B5F}" destId="{5736B3D4-44FF-448A-B2CA-1016184CCDB5}" srcOrd="7" destOrd="0" presId="urn:microsoft.com/office/officeart/2016/7/layout/RoundedRectangleTimeline"/>
    <dgm:cxn modelId="{E5C62C68-8012-489B-8765-BB01655DBECE}" type="presParOf" srcId="{196C9F68-3606-4282-A4C6-4485F1280B5F}" destId="{35C1E006-625A-46C1-BDA2-BD5CCAC3C9FE}" srcOrd="8" destOrd="0" presId="urn:microsoft.com/office/officeart/2016/7/layout/RoundedRectangleTimeline"/>
    <dgm:cxn modelId="{13653170-F7AB-4EAA-9BC8-6A5CE81E33CE}" type="presParOf" srcId="{35C1E006-625A-46C1-BDA2-BD5CCAC3C9FE}" destId="{9B9E3039-3F09-497A-BFE8-CFBF0E0BD0C3}" srcOrd="0" destOrd="0" presId="urn:microsoft.com/office/officeart/2016/7/layout/RoundedRectangleTimeline"/>
    <dgm:cxn modelId="{223919B7-CA21-44A3-B6C6-E248C20D1B5D}" type="presParOf" srcId="{35C1E006-625A-46C1-BDA2-BD5CCAC3C9FE}" destId="{7A08F6BE-3C40-44C0-833E-AC9FDCB52097}" srcOrd="1" destOrd="0" presId="urn:microsoft.com/office/officeart/2016/7/layout/RoundedRectangleTimeline"/>
    <dgm:cxn modelId="{EDFE4170-59E2-4C2C-B655-69B5B03A3F63}" type="presParOf" srcId="{35C1E006-625A-46C1-BDA2-BD5CCAC3C9FE}" destId="{561BD3A5-BBDC-4502-BC45-D03CD0B9A155}" srcOrd="2" destOrd="0" presId="urn:microsoft.com/office/officeart/2016/7/layout/RoundedRectangleTimeline"/>
    <dgm:cxn modelId="{1D1B2D82-C580-43FD-8A40-8B96585BE538}" type="presParOf" srcId="{35C1E006-625A-46C1-BDA2-BD5CCAC3C9FE}" destId="{FE71AD8A-D0FB-4899-A73C-1341943B3C24}" srcOrd="3" destOrd="0" presId="urn:microsoft.com/office/officeart/2016/7/layout/RoundedRectangleTimeline"/>
    <dgm:cxn modelId="{E739E421-0271-4D96-851A-1031789114F4}" type="presParOf" srcId="{35C1E006-625A-46C1-BDA2-BD5CCAC3C9FE}" destId="{8DBB94D7-A43B-41B0-A445-0F89CF6E88BF}"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1" csCatId="colorful" phldr="1"/>
      <dgm:spPr/>
      <dgm:t>
        <a:bodyPr rtlCol="0"/>
        <a:lstStyle/>
        <a:p>
          <a:pPr rtl="0"/>
          <a:endParaRPr lang="en-GB"/>
        </a:p>
      </dgm:t>
    </dgm:pt>
    <dgm:pt modelId="{4259F840-24E7-476F-9F30-482E46395856}">
      <dgm:prSet phldrT="[Text]" custT="1"/>
      <dgm:spPr/>
      <dgm:t>
        <a:bodyPr rtlCol="0"/>
        <a:lstStyle/>
        <a:p>
          <a:pPr rtl="0"/>
          <a:r>
            <a:rPr lang="en-GB" sz="1300" b="1"/>
            <a:t>Before last supper</a:t>
          </a:r>
        </a:p>
      </dgm:t>
    </dgm:pt>
    <dgm:pt modelId="{FCE8068D-7E50-4749-A8D0-ADEDAC5637B3}" type="parTrans" cxnId="{42EE41D1-3C16-4937-BB38-B076896C09A0}">
      <dgm:prSet/>
      <dgm:spPr/>
      <dgm:t>
        <a:bodyPr rtlCol="0"/>
        <a:lstStyle/>
        <a:p>
          <a:pPr rtl="0"/>
          <a:endParaRPr lang="en-GB" sz="1300"/>
        </a:p>
      </dgm:t>
    </dgm:pt>
    <dgm:pt modelId="{DCC444A4-F20A-48F5-A61E-47BFFF185A57}" type="sibTrans" cxnId="{42EE41D1-3C16-4937-BB38-B076896C09A0}">
      <dgm:prSet/>
      <dgm:spPr/>
      <dgm:t>
        <a:bodyPr rtlCol="0"/>
        <a:lstStyle/>
        <a:p>
          <a:pPr rtl="0"/>
          <a:endParaRPr lang="en-GB" sz="1300"/>
        </a:p>
      </dgm:t>
    </dgm:pt>
    <dgm:pt modelId="{B54C8F6C-BE1E-4EAB-B7A0-48DE01FFAA36}">
      <dgm:prSet phldrT="[Text]" custT="1"/>
      <dgm:spPr/>
      <dgm:t>
        <a:bodyPr rtlCol="0"/>
        <a:lstStyle/>
        <a:p>
          <a:pPr rtl="0"/>
          <a:r>
            <a:rPr lang="en-GB" sz="1300" b="0" i="0" u="none"/>
            <a:t>John 13:1-20, 15:1-10</a:t>
          </a:r>
          <a:br>
            <a:rPr lang="en-GB" sz="1300" b="0" i="0" u="none"/>
          </a:br>
          <a:r>
            <a:rPr lang="en-GB" sz="1300"/>
            <a:t>Matthew 26:21-25; Mark 14:18-21;</a:t>
          </a:r>
          <a:br>
            <a:rPr lang="en-GB" sz="1300"/>
          </a:br>
          <a:r>
            <a:rPr lang="en-GB" sz="1300"/>
            <a:t>Luke 22:21-23; John 13:21-30</a:t>
          </a:r>
          <a:br>
            <a:rPr lang="en-GB" sz="1300" b="0" i="0" u="none"/>
          </a:br>
          <a:r>
            <a:rPr lang="en-GB" sz="1300" b="0" i="0" u="none"/>
            <a:t>Washing of feet</a:t>
          </a:r>
          <a:br>
            <a:rPr lang="en-GB" sz="1300" b="0" i="0" u="none"/>
          </a:br>
          <a:r>
            <a:rPr lang="en-GB" sz="1300" b="0" i="0" u="none"/>
            <a:t>Predicts betrayal</a:t>
          </a:r>
        </a:p>
      </dgm:t>
    </dgm:pt>
    <dgm:pt modelId="{8DE7CD45-B7C0-432E-B819-6A7D97E31315}" type="parTrans" cxnId="{770CA1CC-3DDD-451E-AE83-A71CA570260C}">
      <dgm:prSet/>
      <dgm:spPr/>
      <dgm:t>
        <a:bodyPr rtlCol="0"/>
        <a:lstStyle/>
        <a:p>
          <a:pPr rtl="0"/>
          <a:endParaRPr lang="en-GB" sz="1300"/>
        </a:p>
      </dgm:t>
    </dgm:pt>
    <dgm:pt modelId="{C33B8BEF-A818-4A2F-A99A-E2B29895E184}" type="sibTrans" cxnId="{770CA1CC-3DDD-451E-AE83-A71CA570260C}">
      <dgm:prSet/>
      <dgm:spPr/>
      <dgm:t>
        <a:bodyPr rtlCol="0"/>
        <a:lstStyle/>
        <a:p>
          <a:pPr rtl="0"/>
          <a:endParaRPr lang="en-GB" sz="1300"/>
        </a:p>
      </dgm:t>
    </dgm:pt>
    <dgm:pt modelId="{E4033A39-DCC4-4038-9562-AEDDBBB37A99}">
      <dgm:prSet phldrT="[Text]" custT="1"/>
      <dgm:spPr/>
      <dgm:t>
        <a:bodyPr rtlCol="0"/>
        <a:lstStyle/>
        <a:p>
          <a:pPr rtl="0"/>
          <a:r>
            <a:rPr lang="en-GB" sz="1300" b="1"/>
            <a:t>During last supper</a:t>
          </a:r>
        </a:p>
      </dgm:t>
    </dgm:pt>
    <dgm:pt modelId="{048EEAE6-78BA-4B00-B7BB-9C22DBB1E8F4}" type="parTrans" cxnId="{32EF2862-2950-4DF8-BEA8-CD19460CCA31}">
      <dgm:prSet/>
      <dgm:spPr/>
      <dgm:t>
        <a:bodyPr rtlCol="0"/>
        <a:lstStyle/>
        <a:p>
          <a:pPr rtl="0"/>
          <a:endParaRPr lang="en-GB" sz="1300"/>
        </a:p>
      </dgm:t>
    </dgm:pt>
    <dgm:pt modelId="{80AB0E5B-0C58-465D-A545-5B21133D2849}" type="sibTrans" cxnId="{32EF2862-2950-4DF8-BEA8-CD19460CCA31}">
      <dgm:prSet/>
      <dgm:spPr/>
      <dgm:t>
        <a:bodyPr rtlCol="0"/>
        <a:lstStyle/>
        <a:p>
          <a:pPr rtl="0"/>
          <a:endParaRPr lang="en-GB" sz="1300"/>
        </a:p>
      </dgm:t>
    </dgm:pt>
    <dgm:pt modelId="{A4C0B4E4-70AD-4901-9E3F-7EA25DD6DAA1}">
      <dgm:prSet phldrT="[Text]" custT="1"/>
      <dgm:spPr/>
      <dgm:t>
        <a:bodyPr rtlCol="0"/>
        <a:lstStyle/>
        <a:p>
          <a:pPr rtl="0"/>
          <a:r>
            <a:rPr lang="en-GB" sz="1300" b="0" i="0" u="none"/>
            <a:t>Matthew 26:26-29, John 6:53-58</a:t>
          </a:r>
        </a:p>
        <a:p>
          <a:pPr rtl="0"/>
          <a:r>
            <a:rPr lang="en-GB" sz="1300" b="0" i="0" u="none"/>
            <a:t>Lord’s Supper instituted</a:t>
          </a:r>
        </a:p>
      </dgm:t>
    </dgm:pt>
    <dgm:pt modelId="{701D9033-BAD3-4299-933F-A47AFDC2ECD0}" type="parTrans" cxnId="{5E74CB62-E52E-4CEE-8AA1-9812BFC0D67E}">
      <dgm:prSet/>
      <dgm:spPr/>
      <dgm:t>
        <a:bodyPr rtlCol="0"/>
        <a:lstStyle/>
        <a:p>
          <a:pPr rtl="0"/>
          <a:endParaRPr lang="en-GB" sz="1300"/>
        </a:p>
      </dgm:t>
    </dgm:pt>
    <dgm:pt modelId="{657DB10D-2517-48AA-B970-6D815DBD4123}" type="sibTrans" cxnId="{5E74CB62-E52E-4CEE-8AA1-9812BFC0D67E}">
      <dgm:prSet/>
      <dgm:spPr/>
      <dgm:t>
        <a:bodyPr rtlCol="0"/>
        <a:lstStyle/>
        <a:p>
          <a:pPr rtl="0"/>
          <a:endParaRPr lang="en-GB" sz="1300"/>
        </a:p>
      </dgm:t>
    </dgm:pt>
    <dgm:pt modelId="{87BF7896-20EA-4E8F-B6F4-A34EC5C9CB50}">
      <dgm:prSet phldrT="[Text]" custT="1"/>
      <dgm:spPr>
        <a:solidFill>
          <a:schemeClr val="accent4"/>
        </a:solidFill>
        <a:ln>
          <a:solidFill>
            <a:schemeClr val="accent3"/>
          </a:solidFill>
        </a:ln>
      </dgm:spPr>
      <dgm:t>
        <a:bodyPr rtlCol="0"/>
        <a:lstStyle/>
        <a:p>
          <a:pPr rtl="0"/>
          <a:r>
            <a:rPr lang="en-GB" sz="1300" b="1"/>
            <a:t>Jesus’ discourse</a:t>
          </a:r>
        </a:p>
      </dgm:t>
    </dgm:pt>
    <dgm:pt modelId="{05E47BA5-F724-4AEE-9B5B-401F18E028E6}" type="parTrans" cxnId="{92330C11-C197-4512-BDA4-8D8A69AF7D1C}">
      <dgm:prSet/>
      <dgm:spPr/>
      <dgm:t>
        <a:bodyPr rtlCol="0"/>
        <a:lstStyle/>
        <a:p>
          <a:pPr rtl="0"/>
          <a:endParaRPr lang="en-GB" sz="1300"/>
        </a:p>
      </dgm:t>
    </dgm:pt>
    <dgm:pt modelId="{D63CE73E-35DE-48C3-8753-7648BC953C0D}" type="sibTrans" cxnId="{92330C11-C197-4512-BDA4-8D8A69AF7D1C}">
      <dgm:prSet/>
      <dgm:spPr/>
      <dgm:t>
        <a:bodyPr rtlCol="0"/>
        <a:lstStyle/>
        <a:p>
          <a:pPr rtl="0"/>
          <a:endParaRPr lang="en-GB" sz="1300"/>
        </a:p>
      </dgm:t>
    </dgm:pt>
    <dgm:pt modelId="{5D81D719-E82E-4750-9F53-C6F61B9B6DAC}">
      <dgm:prSet phldrT="[Text]" custT="1"/>
      <dgm:spPr>
        <a:solidFill>
          <a:schemeClr val="accent5"/>
        </a:solidFill>
        <a:ln>
          <a:solidFill>
            <a:schemeClr val="accent6">
              <a:lumMod val="50000"/>
            </a:schemeClr>
          </a:solidFill>
        </a:ln>
      </dgm:spPr>
      <dgm:t>
        <a:bodyPr rtlCol="0"/>
        <a:lstStyle/>
        <a:p>
          <a:pPr rtl="0"/>
          <a:r>
            <a:rPr lang="en-GB" sz="1300" b="1"/>
            <a:t>Jesus dies</a:t>
          </a:r>
        </a:p>
      </dgm:t>
    </dgm:pt>
    <dgm:pt modelId="{95FCE9EC-CE38-4C95-829D-C1E4847AC14F}" type="parTrans" cxnId="{2EE15BA0-030E-4DA2-B88E-25A937CE0A87}">
      <dgm:prSet/>
      <dgm:spPr/>
      <dgm:t>
        <a:bodyPr rtlCol="0"/>
        <a:lstStyle/>
        <a:p>
          <a:pPr rtl="0"/>
          <a:endParaRPr lang="en-GB" sz="1300"/>
        </a:p>
      </dgm:t>
    </dgm:pt>
    <dgm:pt modelId="{65A96DCC-C0F6-48E5-87ED-058BF1E486AB}" type="sibTrans" cxnId="{2EE15BA0-030E-4DA2-B88E-25A937CE0A87}">
      <dgm:prSet/>
      <dgm:spPr/>
      <dgm:t>
        <a:bodyPr rtlCol="0"/>
        <a:lstStyle/>
        <a:p>
          <a:pPr rtl="0"/>
          <a:endParaRPr lang="en-GB" sz="1300"/>
        </a:p>
      </dgm:t>
    </dgm:pt>
    <dgm:pt modelId="{BA343512-83C6-44E8-8F77-494E325B1F93}">
      <dgm:prSet phldrT="[Text]" custT="1"/>
      <dgm:spPr/>
      <dgm:t>
        <a:bodyPr rtlCol="0"/>
        <a:lstStyle/>
        <a:p>
          <a:pPr rtl="0"/>
          <a:r>
            <a:rPr lang="en-GB" sz="1300" b="0" i="0" u="none"/>
            <a:t>John 13-17, Mark 14:26</a:t>
          </a:r>
          <a:endParaRPr lang="en-GB" sz="1300"/>
        </a:p>
      </dgm:t>
    </dgm:pt>
    <dgm:pt modelId="{5EDBB0B3-DF21-4527-BB63-E009C4DF6A1B}" type="parTrans" cxnId="{5B74FB90-4EF6-4719-A11A-6A02C0527C68}">
      <dgm:prSet/>
      <dgm:spPr/>
      <dgm:t>
        <a:bodyPr rtlCol="0"/>
        <a:lstStyle/>
        <a:p>
          <a:pPr rtl="0"/>
          <a:endParaRPr lang="en-GB" sz="1300"/>
        </a:p>
      </dgm:t>
    </dgm:pt>
    <dgm:pt modelId="{CA7E5D36-C37E-4E61-93CC-6911F09E27EB}" type="sibTrans" cxnId="{5B74FB90-4EF6-4719-A11A-6A02C0527C68}">
      <dgm:prSet/>
      <dgm:spPr/>
      <dgm:t>
        <a:bodyPr rtlCol="0"/>
        <a:lstStyle/>
        <a:p>
          <a:pPr rtl="0"/>
          <a:endParaRPr lang="en-GB" sz="1300"/>
        </a:p>
      </dgm:t>
    </dgm:pt>
    <dgm:pt modelId="{6F8E8BD2-E178-4E9C-982A-D81EDA933A21}">
      <dgm:prSet phldrT="[Text]" custT="1"/>
      <dgm:spPr/>
      <dgm:t>
        <a:bodyPr rtlCol="0"/>
        <a:lstStyle/>
        <a:p>
          <a:pPr rtl="0"/>
          <a:r>
            <a:rPr lang="en-GB" sz="1300"/>
            <a:t>Matt 28, John 20-21, Luke 24, Acts 1, Resurrection, Appearances, Meetings, Great Commission, Ascension</a:t>
          </a:r>
        </a:p>
      </dgm:t>
    </dgm:pt>
    <dgm:pt modelId="{72092222-7378-4CFE-BD2B-C1CEAB55D821}" type="parTrans" cxnId="{A5C380C4-3C44-4D3F-AD58-F2DA68595262}">
      <dgm:prSet/>
      <dgm:spPr/>
      <dgm:t>
        <a:bodyPr rtlCol="0"/>
        <a:lstStyle/>
        <a:p>
          <a:pPr rtl="0"/>
          <a:endParaRPr lang="en-GB" sz="1300"/>
        </a:p>
      </dgm:t>
    </dgm:pt>
    <dgm:pt modelId="{B8EA9A5E-B2A4-4B54-B11C-E1636FB8C355}" type="sibTrans" cxnId="{A5C380C4-3C44-4D3F-AD58-F2DA68595262}">
      <dgm:prSet/>
      <dgm:spPr/>
      <dgm:t>
        <a:bodyPr rtlCol="0"/>
        <a:lstStyle/>
        <a:p>
          <a:pPr rtl="0"/>
          <a:endParaRPr lang="en-GB" sz="1300"/>
        </a:p>
      </dgm:t>
    </dgm:pt>
    <dgm:pt modelId="{61DEE219-5F1D-47B1-A6AF-B5F1894D50B3}">
      <dgm:prSet phldrT="[Text]" custT="1"/>
      <dgm:spPr>
        <a:solidFill>
          <a:schemeClr val="accent6"/>
        </a:solidFill>
        <a:ln>
          <a:solidFill>
            <a:schemeClr val="accent6">
              <a:lumMod val="75000"/>
            </a:schemeClr>
          </a:solidFill>
        </a:ln>
      </dgm:spPr>
      <dgm:t>
        <a:bodyPr rtlCol="0"/>
        <a:lstStyle/>
        <a:p>
          <a:pPr rtl="0"/>
          <a:r>
            <a:rPr lang="en-GB" sz="1300" b="1"/>
            <a:t>Jesus resurrects</a:t>
          </a:r>
        </a:p>
      </dgm:t>
    </dgm:pt>
    <dgm:pt modelId="{B4324ADB-01CF-4908-80BD-7BEC42B34E14}" type="parTrans" cxnId="{7C186F20-4CC0-436D-AFD3-11D4C3AF1321}">
      <dgm:prSet/>
      <dgm:spPr/>
      <dgm:t>
        <a:bodyPr rtlCol="0"/>
        <a:lstStyle/>
        <a:p>
          <a:pPr rtl="0"/>
          <a:endParaRPr lang="en-GB" sz="1300"/>
        </a:p>
      </dgm:t>
    </dgm:pt>
    <dgm:pt modelId="{B5E6932B-5A66-49E2-BDA0-2A07F300D5B8}" type="sibTrans" cxnId="{7C186F20-4CC0-436D-AFD3-11D4C3AF1321}">
      <dgm:prSet/>
      <dgm:spPr/>
      <dgm:t>
        <a:bodyPr rtlCol="0"/>
        <a:lstStyle/>
        <a:p>
          <a:pPr rtl="0"/>
          <a:endParaRPr lang="en-GB" sz="1300"/>
        </a:p>
      </dgm:t>
    </dgm:pt>
    <dgm:pt modelId="{DEDD00AA-FC0A-48E9-A5EC-D56BB94FA754}">
      <dgm:prSet phldrT="[Text]" custT="1"/>
      <dgm:spPr/>
      <dgm:t>
        <a:bodyPr rtlCol="0"/>
        <a:lstStyle/>
        <a:p>
          <a:pPr rtl="0"/>
          <a:r>
            <a:rPr lang="en-GB" sz="1300" b="0" i="0" u="none"/>
            <a:t>John 18-19</a:t>
          </a:r>
          <a:br>
            <a:rPr lang="en-GB" sz="1300" b="0" i="0" u="none"/>
          </a:br>
          <a:r>
            <a:rPr lang="en-GB" sz="1300" b="0" i="0" u="none"/>
            <a:t>Betrayal, Crucifixion</a:t>
          </a:r>
          <a:endParaRPr lang="en-GB" sz="1300"/>
        </a:p>
      </dgm:t>
    </dgm:pt>
    <dgm:pt modelId="{0B43A8C4-D28F-423F-86A5-B9D0EA776F47}" type="parTrans" cxnId="{58CD2097-33BC-4663-9A81-68394301658E}">
      <dgm:prSet/>
      <dgm:spPr/>
      <dgm:t>
        <a:bodyPr rtlCol="0"/>
        <a:lstStyle/>
        <a:p>
          <a:pPr rtl="0"/>
          <a:endParaRPr lang="en-GB" sz="1300"/>
        </a:p>
      </dgm:t>
    </dgm:pt>
    <dgm:pt modelId="{97FA605A-D342-4896-BBAD-99E806DFB0CF}" type="sibTrans" cxnId="{58CD2097-33BC-4663-9A81-68394301658E}">
      <dgm:prSet/>
      <dgm:spPr/>
      <dgm:t>
        <a:bodyPr rtlCol="0"/>
        <a:lstStyle/>
        <a:p>
          <a:pPr rtl="0"/>
          <a:endParaRPr lang="en-GB" sz="1300"/>
        </a:p>
      </dgm:t>
    </dgm:pt>
    <dgm:pt modelId="{1D57EBD2-8E33-4F71-9103-A9D61061BC77}">
      <dgm:prSet custT="1"/>
      <dgm:spPr/>
      <dgm:t>
        <a:bodyPr/>
        <a:lstStyle/>
        <a:p>
          <a:pPr rtl="0"/>
          <a:r>
            <a:rPr lang="en-GB" sz="1300" b="0" i="0" u="none"/>
            <a:t>Teaches: Being the Way, Love, Obedience, promises Holy Spirit, warns of persecution, Sings, Prays</a:t>
          </a:r>
        </a:p>
      </dgm:t>
    </dgm:pt>
    <dgm:pt modelId="{A537F365-B071-4F28-B668-19A9AFFA5B04}" type="parTrans" cxnId="{79DA0491-F1A3-44A2-8631-24369F1D447D}">
      <dgm:prSet/>
      <dgm:spPr/>
      <dgm:t>
        <a:bodyPr/>
        <a:lstStyle/>
        <a:p>
          <a:endParaRPr lang="en-GB"/>
        </a:p>
      </dgm:t>
    </dgm:pt>
    <dgm:pt modelId="{C72E0A3B-52F2-47AB-9E96-69D3075C796D}" type="sibTrans" cxnId="{79DA0491-F1A3-44A2-8631-24369F1D447D}">
      <dgm:prSet/>
      <dgm:spPr/>
      <dgm:t>
        <a:bodyPr/>
        <a:lstStyle/>
        <a:p>
          <a:endParaRPr lang="en-GB"/>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solidFill>
            <a:schemeClr val="accent3">
              <a:hueOff val="0"/>
              <a:satOff val="0"/>
              <a:lumOff val="0"/>
              <a:alphaOff val="0"/>
            </a:schemeClr>
          </a:solidFill>
          <a:prstDash val="dash"/>
          <a:miter lim="800000"/>
        </a:ln>
        <a:effectLst/>
      </dgm:spPr>
    </dgm:pt>
    <dgm:pt modelId="{4797FB61-2602-4A58-81E6-6F133DB1E419}" type="pres">
      <dgm:prSet presAssocID="{E4033A39-DCC4-4038-9562-AEDDBBB37A99}" presName="ConnectLineEnd1" presStyleLbl="lnNode1" presStyleIdx="1" presStyleCnt="5"/>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4">
              <a:hueOff val="0"/>
              <a:satOff val="0"/>
              <a:lumOff val="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F3781CCB-5494-4C23-A704-2AC5A97CBB0D}" type="pres">
      <dgm:prSet presAssocID="{D63CE73E-35DE-48C3-8753-7648BC953C0D}" presName="spaceBetweenRectangles1" presStyleCnt="0"/>
      <dgm:spPr/>
    </dgm:pt>
    <dgm:pt modelId="{0F7873E6-93E6-4FA1-8199-91525EACFC1B}" type="pres">
      <dgm:prSet presAssocID="{5D81D719-E82E-4750-9F53-C6F61B9B6DAC}" presName="composite1" presStyleCnt="0"/>
      <dgm:spPr/>
    </dgm:pt>
    <dgm:pt modelId="{B837CD79-A6ED-4CBB-B8E5-A40E2F25C7A5}" type="pres">
      <dgm:prSet presAssocID="{5D81D719-E82E-4750-9F53-C6F61B9B6DAC}" presName="parent1" presStyleLbl="alignNode1" presStyleIdx="3" presStyleCnt="5">
        <dgm:presLayoutVars>
          <dgm:chMax val="1"/>
          <dgm:chPref val="1"/>
          <dgm:bulletEnabled val="1"/>
        </dgm:presLayoutVars>
      </dgm:prSet>
      <dgm:spPr/>
    </dgm:pt>
    <dgm:pt modelId="{481176DA-885A-4BEE-AC35-A7ACB387C136}" type="pres">
      <dgm:prSet presAssocID="{5D81D719-E82E-4750-9F53-C6F61B9B6DAC}" presName="Childtext1" presStyleLbl="revTx" presStyleIdx="3" presStyleCnt="5">
        <dgm:presLayoutVars>
          <dgm:bulletEnabled val="1"/>
        </dgm:presLayoutVars>
      </dgm:prSet>
      <dgm:spPr/>
    </dgm:pt>
    <dgm:pt modelId="{88489ECF-FC66-4C9E-AE9D-6C22832F5BE0}" type="pres">
      <dgm:prSet presAssocID="{5D81D719-E82E-4750-9F53-C6F61B9B6DAC}" presName="ConnectLine1" presStyleLbl="sibTrans1D1" presStyleIdx="3" presStyleCnt="5"/>
      <dgm:spPr>
        <a:noFill/>
        <a:ln w="6350" cap="flat" cmpd="sng" algn="ctr">
          <a:solidFill>
            <a:schemeClr val="accent5">
              <a:hueOff val="0"/>
              <a:satOff val="0"/>
              <a:lumOff val="0"/>
              <a:alphaOff val="0"/>
            </a:schemeClr>
          </a:solidFill>
          <a:prstDash val="dash"/>
          <a:miter lim="800000"/>
        </a:ln>
        <a:effectLst/>
      </dgm:spPr>
    </dgm:pt>
    <dgm:pt modelId="{F6E3012F-9BD6-4082-82D8-4AFE0240B443}" type="pres">
      <dgm:prSet presAssocID="{5D81D719-E82E-4750-9F53-C6F61B9B6DAC}" presName="ConnectLineEnd1" presStyleLbl="lnNode1" presStyleIdx="3" presStyleCnt="5"/>
      <dgm:spPr/>
    </dgm:pt>
    <dgm:pt modelId="{49188164-B704-4CA6-925B-E21DE407A535}" type="pres">
      <dgm:prSet presAssocID="{5D81D719-E82E-4750-9F53-C6F61B9B6DAC}" presName="EmptyPane1" presStyleCnt="0"/>
      <dgm:spPr/>
    </dgm:pt>
    <dgm:pt modelId="{5736B3D4-44FF-448A-B2CA-1016184CCDB5}" type="pres">
      <dgm:prSet presAssocID="{65A96DCC-C0F6-48E5-87ED-058BF1E486AB}" presName="spaceBetweenRectangles1" presStyleCnt="0"/>
      <dgm:spPr/>
    </dgm:pt>
    <dgm:pt modelId="{35C1E006-625A-46C1-BDA2-BD5CCAC3C9FE}" type="pres">
      <dgm:prSet presAssocID="{61DEE219-5F1D-47B1-A6AF-B5F1894D50B3}" presName="composite1" presStyleCnt="0"/>
      <dgm:spPr/>
    </dgm:pt>
    <dgm:pt modelId="{9B9E3039-3F09-497A-BFE8-CFBF0E0BD0C3}" type="pres">
      <dgm:prSet presAssocID="{61DEE219-5F1D-47B1-A6AF-B5F1894D50B3}" presName="parent1" presStyleLbl="alignNode1" presStyleIdx="4" presStyleCnt="5">
        <dgm:presLayoutVars>
          <dgm:chMax val="1"/>
          <dgm:chPref val="1"/>
          <dgm:bulletEnabled val="1"/>
        </dgm:presLayoutVars>
      </dgm:prSet>
      <dgm:spPr/>
    </dgm:pt>
    <dgm:pt modelId="{7A08F6BE-3C40-44C0-833E-AC9FDCB52097}" type="pres">
      <dgm:prSet presAssocID="{61DEE219-5F1D-47B1-A6AF-B5F1894D50B3}" presName="Childtext1" presStyleLbl="revTx" presStyleIdx="4" presStyleCnt="5" custScaleX="73500" custLinFactNeighborX="14448" custLinFactNeighborY="-3337">
        <dgm:presLayoutVars>
          <dgm:bulletEnabled val="1"/>
        </dgm:presLayoutVars>
      </dgm:prSet>
      <dgm:spPr/>
    </dgm:pt>
    <dgm:pt modelId="{561BD3A5-BBDC-4502-BC45-D03CD0B9A155}" type="pres">
      <dgm:prSet presAssocID="{61DEE219-5F1D-47B1-A6AF-B5F1894D50B3}" presName="ConnectLine1" presStyleLbl="sibTrans1D1" presStyleIdx="4" presStyleCnt="5"/>
      <dgm:spPr>
        <a:noFill/>
        <a:ln w="6350" cap="flat" cmpd="sng" algn="ctr">
          <a:solidFill>
            <a:schemeClr val="accent6">
              <a:hueOff val="0"/>
              <a:satOff val="0"/>
              <a:lumOff val="0"/>
              <a:alphaOff val="0"/>
            </a:schemeClr>
          </a:solidFill>
          <a:prstDash val="dash"/>
          <a:miter lim="800000"/>
        </a:ln>
        <a:effectLst/>
      </dgm:spPr>
    </dgm:pt>
    <dgm:pt modelId="{FE71AD8A-D0FB-4899-A73C-1341943B3C24}" type="pres">
      <dgm:prSet presAssocID="{61DEE219-5F1D-47B1-A6AF-B5F1894D50B3}" presName="ConnectLineEnd1" presStyleLbl="lnNode1" presStyleIdx="4" presStyleCnt="5"/>
      <dgm:spPr/>
    </dgm:pt>
    <dgm:pt modelId="{8DBB94D7-A43B-41B0-A445-0F89CF6E88BF}" type="pres">
      <dgm:prSet presAssocID="{61DEE219-5F1D-47B1-A6AF-B5F1894D50B3}" presName="EmptyPane1" presStyleCnt="0"/>
      <dgm:spPr/>
    </dgm:pt>
  </dgm:ptLst>
  <dgm:cxnLst>
    <dgm:cxn modelId="{0943B00B-58A1-4FF5-9E44-5C479145B02B}" type="presOf" srcId="{87BF7896-20EA-4E8F-B6F4-A34EC5C9CB50}" destId="{9D82041D-873A-4600-A9C7-C0A0ADFB138B}"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7C186F20-4CC0-436D-AFD3-11D4C3AF1321}" srcId="{E5B2E815-0D19-41DC-B01B-4D608769620A}" destId="{61DEE219-5F1D-47B1-A6AF-B5F1894D50B3}" srcOrd="4" destOrd="0" parTransId="{B4324ADB-01CF-4908-80BD-7BEC42B34E14}" sibTransId="{B5E6932B-5A66-49E2-BDA0-2A07F300D5B8}"/>
    <dgm:cxn modelId="{E0EEBF23-C02F-4C3A-B570-DCCCD5427328}" type="presOf" srcId="{6F8E8BD2-E178-4E9C-982A-D81EDA933A21}" destId="{7A08F6BE-3C40-44C0-833E-AC9FDCB52097}"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911C335A-50A7-428B-8A5D-B9DEBD99C320}" type="presOf" srcId="{BA343512-83C6-44E8-8F77-494E325B1F93}" destId="{80CDBBF8-C6B4-4166-87C1-DC9120CC7586}" srcOrd="0" destOrd="0" presId="urn:microsoft.com/office/officeart/2016/7/layout/RoundedRectangleTimeline"/>
    <dgm:cxn modelId="{C76BD97D-F8EE-4181-9620-6794FA1939B2}" type="presOf" srcId="{5D81D719-E82E-4750-9F53-C6F61B9B6DAC}" destId="{B837CD79-A6ED-4CBB-B8E5-A40E2F25C7A5}" srcOrd="0" destOrd="0" presId="urn:microsoft.com/office/officeart/2016/7/layout/RoundedRectangleTimeline"/>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5B74FB90-4EF6-4719-A11A-6A02C0527C68}" srcId="{87BF7896-20EA-4E8F-B6F4-A34EC5C9CB50}" destId="{BA343512-83C6-44E8-8F77-494E325B1F93}" srcOrd="0" destOrd="0" parTransId="{5EDBB0B3-DF21-4527-BB63-E009C4DF6A1B}" sibTransId="{CA7E5D36-C37E-4E61-93CC-6911F09E27EB}"/>
    <dgm:cxn modelId="{79DA0491-F1A3-44A2-8631-24369F1D447D}" srcId="{87BF7896-20EA-4E8F-B6F4-A34EC5C9CB50}" destId="{1D57EBD2-8E33-4F71-9103-A9D61061BC77}" srcOrd="1" destOrd="0" parTransId="{A537F365-B071-4F28-B668-19A9AFFA5B04}" sibTransId="{C72E0A3B-52F2-47AB-9E96-69D3075C796D}"/>
    <dgm:cxn modelId="{CAF19795-26FD-4CD9-8E3B-7E7899F5E3D0}" type="presOf" srcId="{4259F840-24E7-476F-9F30-482E46395856}" destId="{E088D226-49D7-4C30-90DC-CA1755D98829}" srcOrd="0" destOrd="0" presId="urn:microsoft.com/office/officeart/2016/7/layout/RoundedRectangleTimeline"/>
    <dgm:cxn modelId="{58CD2097-33BC-4663-9A81-68394301658E}" srcId="{5D81D719-E82E-4750-9F53-C6F61B9B6DAC}" destId="{DEDD00AA-FC0A-48E9-A5EC-D56BB94FA754}" srcOrd="0" destOrd="0" parTransId="{0B43A8C4-D28F-423F-86A5-B9D0EA776F47}" sibTransId="{97FA605A-D342-4896-BBAD-99E806DFB0CF}"/>
    <dgm:cxn modelId="{2EE15BA0-030E-4DA2-B88E-25A937CE0A87}" srcId="{E5B2E815-0D19-41DC-B01B-4D608769620A}" destId="{5D81D719-E82E-4750-9F53-C6F61B9B6DAC}" srcOrd="3" destOrd="0" parTransId="{95FCE9EC-CE38-4C95-829D-C1E4847AC14F}" sibTransId="{65A96DCC-C0F6-48E5-87ED-058BF1E486AB}"/>
    <dgm:cxn modelId="{AC2FC1A2-CF44-4033-8AAE-31C98C976AAD}" type="presOf" srcId="{E4033A39-DCC4-4038-9562-AEDDBBB37A99}" destId="{539615E2-3277-4D8E-8484-FF5088C8BF01}" srcOrd="0" destOrd="0" presId="urn:microsoft.com/office/officeart/2016/7/layout/RoundedRectangleTimeline"/>
    <dgm:cxn modelId="{941106B6-136C-474C-97D6-48D5BA0F2412}" type="presOf" srcId="{A4C0B4E4-70AD-4901-9E3F-7EA25DD6DAA1}" destId="{FEBD3C2A-A340-470A-A475-AE614EA07678}" srcOrd="0" destOrd="0" presId="urn:microsoft.com/office/officeart/2016/7/layout/RoundedRectangleTimeline"/>
    <dgm:cxn modelId="{E8870DB6-13DE-4A30-80B1-700750648D13}" type="presOf" srcId="{61DEE219-5F1D-47B1-A6AF-B5F1894D50B3}" destId="{9B9E3039-3F09-497A-BFE8-CFBF0E0BD0C3}" srcOrd="0" destOrd="0" presId="urn:microsoft.com/office/officeart/2016/7/layout/RoundedRectangleTimeline"/>
    <dgm:cxn modelId="{E9FDE7B7-9D8B-4517-B765-DD3A019C0E74}" type="presOf" srcId="{DEDD00AA-FC0A-48E9-A5EC-D56BB94FA754}" destId="{481176DA-885A-4BEE-AC35-A7ACB387C136}" srcOrd="0" destOrd="0" presId="urn:microsoft.com/office/officeart/2016/7/layout/RoundedRectangleTimeline"/>
    <dgm:cxn modelId="{0BCB67BB-19EB-4F8B-8F51-72D3F4F2B6ED}" type="presOf" srcId="{1D57EBD2-8E33-4F71-9103-A9D61061BC77}" destId="{80CDBBF8-C6B4-4166-87C1-DC9120CC7586}" srcOrd="0" destOrd="1" presId="urn:microsoft.com/office/officeart/2016/7/layout/RoundedRectangleTimeline"/>
    <dgm:cxn modelId="{A5C380C4-3C44-4D3F-AD58-F2DA68595262}" srcId="{61DEE219-5F1D-47B1-A6AF-B5F1894D50B3}" destId="{6F8E8BD2-E178-4E9C-982A-D81EDA933A21}" srcOrd="0" destOrd="0" parTransId="{72092222-7378-4CFE-BD2B-C1CEAB55D821}" sibTransId="{B8EA9A5E-B2A4-4B54-B11C-E1636FB8C355}"/>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 modelId="{C700EC08-356F-4ACF-B35D-7E70F49F903A}" type="presParOf" srcId="{196C9F68-3606-4282-A4C6-4485F1280B5F}" destId="{F3781CCB-5494-4C23-A704-2AC5A97CBB0D}" srcOrd="5" destOrd="0" presId="urn:microsoft.com/office/officeart/2016/7/layout/RoundedRectangleTimeline"/>
    <dgm:cxn modelId="{7B435C3E-F7E8-4B88-9EFB-CB64932F7112}" type="presParOf" srcId="{196C9F68-3606-4282-A4C6-4485F1280B5F}" destId="{0F7873E6-93E6-4FA1-8199-91525EACFC1B}" srcOrd="6" destOrd="0" presId="urn:microsoft.com/office/officeart/2016/7/layout/RoundedRectangleTimeline"/>
    <dgm:cxn modelId="{691E02C1-CBC7-4877-85DB-71ED03FBB50F}" type="presParOf" srcId="{0F7873E6-93E6-4FA1-8199-91525EACFC1B}" destId="{B837CD79-A6ED-4CBB-B8E5-A40E2F25C7A5}" srcOrd="0" destOrd="0" presId="urn:microsoft.com/office/officeart/2016/7/layout/RoundedRectangleTimeline"/>
    <dgm:cxn modelId="{696BC3F3-1CD9-4562-93EE-BE84BCB0EE01}" type="presParOf" srcId="{0F7873E6-93E6-4FA1-8199-91525EACFC1B}" destId="{481176DA-885A-4BEE-AC35-A7ACB387C136}" srcOrd="1" destOrd="0" presId="urn:microsoft.com/office/officeart/2016/7/layout/RoundedRectangleTimeline"/>
    <dgm:cxn modelId="{A0C44EE5-75C8-44DE-AA91-C66B9267C684}" type="presParOf" srcId="{0F7873E6-93E6-4FA1-8199-91525EACFC1B}" destId="{88489ECF-FC66-4C9E-AE9D-6C22832F5BE0}" srcOrd="2" destOrd="0" presId="urn:microsoft.com/office/officeart/2016/7/layout/RoundedRectangleTimeline"/>
    <dgm:cxn modelId="{0A8CD443-B31F-4B66-9F0C-EC8F1D9EA5A9}" type="presParOf" srcId="{0F7873E6-93E6-4FA1-8199-91525EACFC1B}" destId="{F6E3012F-9BD6-4082-82D8-4AFE0240B443}" srcOrd="3" destOrd="0" presId="urn:microsoft.com/office/officeart/2016/7/layout/RoundedRectangleTimeline"/>
    <dgm:cxn modelId="{284452D2-FCBE-41F1-9E9B-976E8A8A767E}" type="presParOf" srcId="{0F7873E6-93E6-4FA1-8199-91525EACFC1B}" destId="{49188164-B704-4CA6-925B-E21DE407A535}" srcOrd="4" destOrd="0" presId="urn:microsoft.com/office/officeart/2016/7/layout/RoundedRectangleTimeline"/>
    <dgm:cxn modelId="{86575012-AB27-4B21-B598-F2E81F85AF96}" type="presParOf" srcId="{196C9F68-3606-4282-A4C6-4485F1280B5F}" destId="{5736B3D4-44FF-448A-B2CA-1016184CCDB5}" srcOrd="7" destOrd="0" presId="urn:microsoft.com/office/officeart/2016/7/layout/RoundedRectangleTimeline"/>
    <dgm:cxn modelId="{E5C62C68-8012-489B-8765-BB01655DBECE}" type="presParOf" srcId="{196C9F68-3606-4282-A4C6-4485F1280B5F}" destId="{35C1E006-625A-46C1-BDA2-BD5CCAC3C9FE}" srcOrd="8" destOrd="0" presId="urn:microsoft.com/office/officeart/2016/7/layout/RoundedRectangleTimeline"/>
    <dgm:cxn modelId="{13653170-F7AB-4EAA-9BC8-6A5CE81E33CE}" type="presParOf" srcId="{35C1E006-625A-46C1-BDA2-BD5CCAC3C9FE}" destId="{9B9E3039-3F09-497A-BFE8-CFBF0E0BD0C3}" srcOrd="0" destOrd="0" presId="urn:microsoft.com/office/officeart/2016/7/layout/RoundedRectangleTimeline"/>
    <dgm:cxn modelId="{223919B7-CA21-44A3-B6C6-E248C20D1B5D}" type="presParOf" srcId="{35C1E006-625A-46C1-BDA2-BD5CCAC3C9FE}" destId="{7A08F6BE-3C40-44C0-833E-AC9FDCB52097}" srcOrd="1" destOrd="0" presId="urn:microsoft.com/office/officeart/2016/7/layout/RoundedRectangleTimeline"/>
    <dgm:cxn modelId="{EDFE4170-59E2-4C2C-B655-69B5B03A3F63}" type="presParOf" srcId="{35C1E006-625A-46C1-BDA2-BD5CCAC3C9FE}" destId="{561BD3A5-BBDC-4502-BC45-D03CD0B9A155}" srcOrd="2" destOrd="0" presId="urn:microsoft.com/office/officeart/2016/7/layout/RoundedRectangleTimeline"/>
    <dgm:cxn modelId="{1D1B2D82-C580-43FD-8A40-8B96585BE538}" type="presParOf" srcId="{35C1E006-625A-46C1-BDA2-BD5CCAC3C9FE}" destId="{FE71AD8A-D0FB-4899-A73C-1341943B3C24}" srcOrd="3" destOrd="0" presId="urn:microsoft.com/office/officeart/2016/7/layout/RoundedRectangleTimeline"/>
    <dgm:cxn modelId="{E739E421-0271-4D96-851A-1031789114F4}" type="presParOf" srcId="{35C1E006-625A-46C1-BDA2-BD5CCAC3C9FE}" destId="{8DBB94D7-A43B-41B0-A445-0F89CF6E88BF}" srcOrd="4" destOrd="0" presId="urn:microsoft.com/office/officeart/2016/7/layout/RoundedRectangleTimeline"/>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5B2E815-0D19-41DC-B01B-4D608769620A}" type="doc">
      <dgm:prSet loTypeId="urn:microsoft.com/office/officeart/2016/7/layout/RoundedRectangleTimeline" loCatId="other" qsTypeId="urn:microsoft.com/office/officeart/2005/8/quickstyle/simple1" qsCatId="simple" csTypeId="urn:microsoft.com/office/officeart/2005/8/colors/colorful1" csCatId="colorful" phldr="1"/>
      <dgm:spPr/>
      <dgm:t>
        <a:bodyPr rtlCol="0"/>
        <a:lstStyle/>
        <a:p>
          <a:pPr rtl="0"/>
          <a:endParaRPr lang="en-GB"/>
        </a:p>
      </dgm:t>
    </dgm:pt>
    <dgm:pt modelId="{4259F840-24E7-476F-9F30-482E46395856}">
      <dgm:prSet phldrT="[Text]" custT="1"/>
      <dgm:spPr/>
      <dgm:t>
        <a:bodyPr rtlCol="0"/>
        <a:lstStyle/>
        <a:p>
          <a:pPr rtl="0"/>
          <a:r>
            <a:rPr lang="en-GB" sz="1300" b="1"/>
            <a:t>Washing at basin</a:t>
          </a:r>
        </a:p>
      </dgm:t>
    </dgm:pt>
    <dgm:pt modelId="{FCE8068D-7E50-4749-A8D0-ADEDAC5637B3}" type="parTrans" cxnId="{42EE41D1-3C16-4937-BB38-B076896C09A0}">
      <dgm:prSet/>
      <dgm:spPr/>
      <dgm:t>
        <a:bodyPr rtlCol="0"/>
        <a:lstStyle/>
        <a:p>
          <a:pPr rtl="0"/>
          <a:endParaRPr lang="en-GB" sz="1300"/>
        </a:p>
      </dgm:t>
    </dgm:pt>
    <dgm:pt modelId="{DCC444A4-F20A-48F5-A61E-47BFFF185A57}" type="sibTrans" cxnId="{42EE41D1-3C16-4937-BB38-B076896C09A0}">
      <dgm:prSet/>
      <dgm:spPr/>
      <dgm:t>
        <a:bodyPr rtlCol="0"/>
        <a:lstStyle/>
        <a:p>
          <a:pPr rtl="0"/>
          <a:endParaRPr lang="en-GB" sz="1300"/>
        </a:p>
      </dgm:t>
    </dgm:pt>
    <dgm:pt modelId="{B54C8F6C-BE1E-4EAB-B7A0-48DE01FFAA36}">
      <dgm:prSet phldrT="[Text]" custT="1"/>
      <dgm:spPr/>
      <dgm:t>
        <a:bodyPr rtlCol="0"/>
        <a:lstStyle/>
        <a:p>
          <a:pPr rtl="0"/>
          <a:r>
            <a:rPr lang="en-GB" sz="1300"/>
            <a:t>Exodus 30:18-21</a:t>
          </a:r>
        </a:p>
      </dgm:t>
    </dgm:pt>
    <dgm:pt modelId="{8DE7CD45-B7C0-432E-B819-6A7D97E31315}" type="parTrans" cxnId="{770CA1CC-3DDD-451E-AE83-A71CA570260C}">
      <dgm:prSet/>
      <dgm:spPr/>
      <dgm:t>
        <a:bodyPr rtlCol="0"/>
        <a:lstStyle/>
        <a:p>
          <a:pPr rtl="0"/>
          <a:endParaRPr lang="en-GB" sz="1300"/>
        </a:p>
      </dgm:t>
    </dgm:pt>
    <dgm:pt modelId="{C33B8BEF-A818-4A2F-A99A-E2B29895E184}" type="sibTrans" cxnId="{770CA1CC-3DDD-451E-AE83-A71CA570260C}">
      <dgm:prSet/>
      <dgm:spPr/>
      <dgm:t>
        <a:bodyPr rtlCol="0"/>
        <a:lstStyle/>
        <a:p>
          <a:pPr rtl="0"/>
          <a:endParaRPr lang="en-GB" sz="1300"/>
        </a:p>
      </dgm:t>
    </dgm:pt>
    <dgm:pt modelId="{E4033A39-DCC4-4038-9562-AEDDBBB37A99}">
      <dgm:prSet phldrT="[Text]" custT="1"/>
      <dgm:spPr/>
      <dgm:t>
        <a:bodyPr rtlCol="0"/>
        <a:lstStyle/>
        <a:p>
          <a:pPr rtl="0"/>
          <a:r>
            <a:rPr lang="en-GB" sz="1300" b="1"/>
            <a:t>Presentation of Animal</a:t>
          </a:r>
        </a:p>
      </dgm:t>
    </dgm:pt>
    <dgm:pt modelId="{048EEAE6-78BA-4B00-B7BB-9C22DBB1E8F4}" type="parTrans" cxnId="{32EF2862-2950-4DF8-BEA8-CD19460CCA31}">
      <dgm:prSet/>
      <dgm:spPr/>
      <dgm:t>
        <a:bodyPr rtlCol="0"/>
        <a:lstStyle/>
        <a:p>
          <a:pPr rtl="0"/>
          <a:endParaRPr lang="en-GB" sz="1300"/>
        </a:p>
      </dgm:t>
    </dgm:pt>
    <dgm:pt modelId="{80AB0E5B-0C58-465D-A545-5B21133D2849}" type="sibTrans" cxnId="{32EF2862-2950-4DF8-BEA8-CD19460CCA31}">
      <dgm:prSet/>
      <dgm:spPr/>
      <dgm:t>
        <a:bodyPr rtlCol="0"/>
        <a:lstStyle/>
        <a:p>
          <a:pPr rtl="0"/>
          <a:endParaRPr lang="en-GB" sz="1300"/>
        </a:p>
      </dgm:t>
    </dgm:pt>
    <dgm:pt modelId="{A4C0B4E4-70AD-4901-9E3F-7EA25DD6DAA1}">
      <dgm:prSet phldrT="[Text]" custT="1"/>
      <dgm:spPr/>
      <dgm:t>
        <a:bodyPr rtlCol="0"/>
        <a:lstStyle/>
        <a:p>
          <a:pPr rtl="0"/>
          <a:r>
            <a:rPr lang="en-GB" sz="1300" b="0" i="0" u="none"/>
            <a:t>Leviticus 1:3-4</a:t>
          </a:r>
          <a:endParaRPr lang="en-GB" sz="1300"/>
        </a:p>
      </dgm:t>
    </dgm:pt>
    <dgm:pt modelId="{701D9033-BAD3-4299-933F-A47AFDC2ECD0}" type="parTrans" cxnId="{5E74CB62-E52E-4CEE-8AA1-9812BFC0D67E}">
      <dgm:prSet/>
      <dgm:spPr/>
      <dgm:t>
        <a:bodyPr rtlCol="0"/>
        <a:lstStyle/>
        <a:p>
          <a:pPr rtl="0"/>
          <a:endParaRPr lang="en-GB" sz="1300"/>
        </a:p>
      </dgm:t>
    </dgm:pt>
    <dgm:pt modelId="{657DB10D-2517-48AA-B970-6D815DBD4123}" type="sibTrans" cxnId="{5E74CB62-E52E-4CEE-8AA1-9812BFC0D67E}">
      <dgm:prSet/>
      <dgm:spPr/>
      <dgm:t>
        <a:bodyPr rtlCol="0"/>
        <a:lstStyle/>
        <a:p>
          <a:pPr rtl="0"/>
          <a:endParaRPr lang="en-GB" sz="1300"/>
        </a:p>
      </dgm:t>
    </dgm:pt>
    <dgm:pt modelId="{87BF7896-20EA-4E8F-B6F4-A34EC5C9CB50}">
      <dgm:prSet phldrT="[Text]" custT="1"/>
      <dgm:spPr>
        <a:solidFill>
          <a:schemeClr val="accent4"/>
        </a:solidFill>
        <a:ln>
          <a:solidFill>
            <a:schemeClr val="accent3"/>
          </a:solidFill>
        </a:ln>
      </dgm:spPr>
      <dgm:t>
        <a:bodyPr rtlCol="0"/>
        <a:lstStyle/>
        <a:p>
          <a:pPr rtl="0"/>
          <a:r>
            <a:rPr lang="en-GB" sz="1300" b="1"/>
            <a:t>Slaughter of animal</a:t>
          </a:r>
        </a:p>
      </dgm:t>
    </dgm:pt>
    <dgm:pt modelId="{05E47BA5-F724-4AEE-9B5B-401F18E028E6}" type="parTrans" cxnId="{92330C11-C197-4512-BDA4-8D8A69AF7D1C}">
      <dgm:prSet/>
      <dgm:spPr/>
      <dgm:t>
        <a:bodyPr rtlCol="0"/>
        <a:lstStyle/>
        <a:p>
          <a:pPr rtl="0"/>
          <a:endParaRPr lang="en-GB" sz="1300"/>
        </a:p>
      </dgm:t>
    </dgm:pt>
    <dgm:pt modelId="{D63CE73E-35DE-48C3-8753-7648BC953C0D}" type="sibTrans" cxnId="{92330C11-C197-4512-BDA4-8D8A69AF7D1C}">
      <dgm:prSet/>
      <dgm:spPr/>
      <dgm:t>
        <a:bodyPr rtlCol="0"/>
        <a:lstStyle/>
        <a:p>
          <a:pPr rtl="0"/>
          <a:endParaRPr lang="en-GB" sz="1300"/>
        </a:p>
      </dgm:t>
    </dgm:pt>
    <dgm:pt modelId="{5D81D719-E82E-4750-9F53-C6F61B9B6DAC}">
      <dgm:prSet phldrT="[Text]" custT="1"/>
      <dgm:spPr>
        <a:solidFill>
          <a:schemeClr val="accent5"/>
        </a:solidFill>
        <a:ln>
          <a:solidFill>
            <a:schemeClr val="accent6">
              <a:lumMod val="50000"/>
            </a:schemeClr>
          </a:solidFill>
        </a:ln>
      </dgm:spPr>
      <dgm:t>
        <a:bodyPr rtlCol="0"/>
        <a:lstStyle/>
        <a:p>
          <a:pPr rtl="0"/>
          <a:r>
            <a:rPr lang="en-GB" sz="1300" b="1"/>
            <a:t>Collect/Apply Blood</a:t>
          </a:r>
        </a:p>
      </dgm:t>
    </dgm:pt>
    <dgm:pt modelId="{95FCE9EC-CE38-4C95-829D-C1E4847AC14F}" type="parTrans" cxnId="{2EE15BA0-030E-4DA2-B88E-25A937CE0A87}">
      <dgm:prSet/>
      <dgm:spPr/>
      <dgm:t>
        <a:bodyPr rtlCol="0"/>
        <a:lstStyle/>
        <a:p>
          <a:pPr rtl="0"/>
          <a:endParaRPr lang="en-GB" sz="1300"/>
        </a:p>
      </dgm:t>
    </dgm:pt>
    <dgm:pt modelId="{65A96DCC-C0F6-48E5-87ED-058BF1E486AB}" type="sibTrans" cxnId="{2EE15BA0-030E-4DA2-B88E-25A937CE0A87}">
      <dgm:prSet/>
      <dgm:spPr/>
      <dgm:t>
        <a:bodyPr rtlCol="0"/>
        <a:lstStyle/>
        <a:p>
          <a:pPr rtl="0"/>
          <a:endParaRPr lang="en-GB" sz="1300"/>
        </a:p>
      </dgm:t>
    </dgm:pt>
    <dgm:pt modelId="{BA343512-83C6-44E8-8F77-494E325B1F93}">
      <dgm:prSet phldrT="[Text]" custT="1"/>
      <dgm:spPr/>
      <dgm:t>
        <a:bodyPr rtlCol="0"/>
        <a:lstStyle/>
        <a:p>
          <a:pPr rtl="0"/>
          <a:r>
            <a:rPr lang="en-GB" sz="1300" b="0" i="0" u="none"/>
            <a:t>Leviticus 1:5,11</a:t>
          </a:r>
          <a:endParaRPr lang="en-GB" sz="1300"/>
        </a:p>
      </dgm:t>
    </dgm:pt>
    <dgm:pt modelId="{5EDBB0B3-DF21-4527-BB63-E009C4DF6A1B}" type="parTrans" cxnId="{5B74FB90-4EF6-4719-A11A-6A02C0527C68}">
      <dgm:prSet/>
      <dgm:spPr/>
      <dgm:t>
        <a:bodyPr rtlCol="0"/>
        <a:lstStyle/>
        <a:p>
          <a:pPr rtl="0"/>
          <a:endParaRPr lang="en-GB" sz="1300"/>
        </a:p>
      </dgm:t>
    </dgm:pt>
    <dgm:pt modelId="{CA7E5D36-C37E-4E61-93CC-6911F09E27EB}" type="sibTrans" cxnId="{5B74FB90-4EF6-4719-A11A-6A02C0527C68}">
      <dgm:prSet/>
      <dgm:spPr/>
      <dgm:t>
        <a:bodyPr rtlCol="0"/>
        <a:lstStyle/>
        <a:p>
          <a:pPr rtl="0"/>
          <a:endParaRPr lang="en-GB" sz="1300"/>
        </a:p>
      </dgm:t>
    </dgm:pt>
    <dgm:pt modelId="{6F8E8BD2-E178-4E9C-982A-D81EDA933A21}">
      <dgm:prSet phldrT="[Text]" custT="1"/>
      <dgm:spPr/>
      <dgm:t>
        <a:bodyPr rtlCol="0"/>
        <a:lstStyle/>
        <a:p>
          <a:pPr rtl="0"/>
          <a:r>
            <a:rPr lang="en-GB" sz="1300" b="0" i="0" u="none"/>
            <a:t>Leviticus 1:6-9</a:t>
          </a:r>
          <a:endParaRPr lang="en-GB" sz="1300"/>
        </a:p>
      </dgm:t>
    </dgm:pt>
    <dgm:pt modelId="{72092222-7378-4CFE-BD2B-C1CEAB55D821}" type="parTrans" cxnId="{A5C380C4-3C44-4D3F-AD58-F2DA68595262}">
      <dgm:prSet/>
      <dgm:spPr/>
      <dgm:t>
        <a:bodyPr rtlCol="0"/>
        <a:lstStyle/>
        <a:p>
          <a:pPr rtl="0"/>
          <a:endParaRPr lang="en-GB" sz="1300"/>
        </a:p>
      </dgm:t>
    </dgm:pt>
    <dgm:pt modelId="{B8EA9A5E-B2A4-4B54-B11C-E1636FB8C355}" type="sibTrans" cxnId="{A5C380C4-3C44-4D3F-AD58-F2DA68595262}">
      <dgm:prSet/>
      <dgm:spPr/>
      <dgm:t>
        <a:bodyPr rtlCol="0"/>
        <a:lstStyle/>
        <a:p>
          <a:pPr rtl="0"/>
          <a:endParaRPr lang="en-GB" sz="1300"/>
        </a:p>
      </dgm:t>
    </dgm:pt>
    <dgm:pt modelId="{61DEE219-5F1D-47B1-A6AF-B5F1894D50B3}">
      <dgm:prSet phldrT="[Text]" custT="1"/>
      <dgm:spPr>
        <a:solidFill>
          <a:schemeClr val="accent6"/>
        </a:solidFill>
        <a:ln>
          <a:solidFill>
            <a:schemeClr val="accent6">
              <a:lumMod val="75000"/>
            </a:schemeClr>
          </a:solidFill>
        </a:ln>
      </dgm:spPr>
      <dgm:t>
        <a:bodyPr rtlCol="0"/>
        <a:lstStyle/>
        <a:p>
          <a:pPr rtl="0"/>
          <a:r>
            <a:rPr lang="en-GB" sz="1300" b="1"/>
            <a:t>Burn/Eat animal</a:t>
          </a:r>
        </a:p>
      </dgm:t>
    </dgm:pt>
    <dgm:pt modelId="{B4324ADB-01CF-4908-80BD-7BEC42B34E14}" type="parTrans" cxnId="{7C186F20-4CC0-436D-AFD3-11D4C3AF1321}">
      <dgm:prSet/>
      <dgm:spPr/>
      <dgm:t>
        <a:bodyPr rtlCol="0"/>
        <a:lstStyle/>
        <a:p>
          <a:pPr rtl="0"/>
          <a:endParaRPr lang="en-GB" sz="1300"/>
        </a:p>
      </dgm:t>
    </dgm:pt>
    <dgm:pt modelId="{B5E6932B-5A66-49E2-BDA0-2A07F300D5B8}" type="sibTrans" cxnId="{7C186F20-4CC0-436D-AFD3-11D4C3AF1321}">
      <dgm:prSet/>
      <dgm:spPr/>
      <dgm:t>
        <a:bodyPr rtlCol="0"/>
        <a:lstStyle/>
        <a:p>
          <a:pPr rtl="0"/>
          <a:endParaRPr lang="en-GB" sz="1300"/>
        </a:p>
      </dgm:t>
    </dgm:pt>
    <dgm:pt modelId="{DEDD00AA-FC0A-48E9-A5EC-D56BB94FA754}">
      <dgm:prSet phldrT="[Text]" custT="1"/>
      <dgm:spPr/>
      <dgm:t>
        <a:bodyPr rtlCol="0"/>
        <a:lstStyle/>
        <a:p>
          <a:pPr rtl="0"/>
          <a:r>
            <a:rPr lang="en-GB" sz="1300" b="0" i="0" u="none"/>
            <a:t>Leviticus 1:5, 4:7</a:t>
          </a:r>
          <a:endParaRPr lang="en-GB" sz="1300"/>
        </a:p>
      </dgm:t>
    </dgm:pt>
    <dgm:pt modelId="{0B43A8C4-D28F-423F-86A5-B9D0EA776F47}" type="parTrans" cxnId="{58CD2097-33BC-4663-9A81-68394301658E}">
      <dgm:prSet/>
      <dgm:spPr/>
      <dgm:t>
        <a:bodyPr rtlCol="0"/>
        <a:lstStyle/>
        <a:p>
          <a:pPr rtl="0"/>
          <a:endParaRPr lang="en-GB" sz="1300"/>
        </a:p>
      </dgm:t>
    </dgm:pt>
    <dgm:pt modelId="{97FA605A-D342-4896-BBAD-99E806DFB0CF}" type="sibTrans" cxnId="{58CD2097-33BC-4663-9A81-68394301658E}">
      <dgm:prSet/>
      <dgm:spPr/>
      <dgm:t>
        <a:bodyPr rtlCol="0"/>
        <a:lstStyle/>
        <a:p>
          <a:pPr rtl="0"/>
          <a:endParaRPr lang="en-GB" sz="1300"/>
        </a:p>
      </dgm:t>
    </dgm:pt>
    <dgm:pt modelId="{196C9F68-3606-4282-A4C6-4485F1280B5F}" type="pres">
      <dgm:prSet presAssocID="{E5B2E815-0D19-41DC-B01B-4D608769620A}" presName="Name0" presStyleCnt="0">
        <dgm:presLayoutVars>
          <dgm:chMax/>
          <dgm:chPref/>
          <dgm:animLvl val="lvl"/>
        </dgm:presLayoutVars>
      </dgm:prSet>
      <dgm:spPr/>
    </dgm:pt>
    <dgm:pt modelId="{68D8AC18-502F-4825-B069-75605ADB3A40}" type="pres">
      <dgm:prSet presAssocID="{4259F840-24E7-476F-9F30-482E46395856}" presName="composite1" presStyleCnt="0"/>
      <dgm:spPr/>
    </dgm:pt>
    <dgm:pt modelId="{E088D226-49D7-4C30-90DC-CA1755D98829}" type="pres">
      <dgm:prSet presAssocID="{4259F840-24E7-476F-9F30-482E46395856}" presName="parent1" presStyleLbl="alignNode1" presStyleIdx="0" presStyleCnt="5">
        <dgm:presLayoutVars>
          <dgm:chMax val="1"/>
          <dgm:chPref val="1"/>
          <dgm:bulletEnabled val="1"/>
        </dgm:presLayoutVars>
      </dgm:prSet>
      <dgm:spPr/>
    </dgm:pt>
    <dgm:pt modelId="{45A02F84-C6CB-43F5-AEE4-3EA66C2BD25F}" type="pres">
      <dgm:prSet presAssocID="{4259F840-24E7-476F-9F30-482E46395856}" presName="Childtext1" presStyleLbl="revTx" presStyleIdx="0" presStyleCnt="5">
        <dgm:presLayoutVars>
          <dgm:bulletEnabled val="1"/>
        </dgm:presLayoutVars>
      </dgm:prSet>
      <dgm:spPr/>
    </dgm:pt>
    <dgm:pt modelId="{6BA46904-CB7C-4538-BD49-D3891EF19552}" type="pres">
      <dgm:prSet presAssocID="{4259F840-24E7-476F-9F30-482E46395856}" presName="ConnectLine1"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049FDBD0-77FE-49D1-A275-A272C8C5E426}" type="pres">
      <dgm:prSet presAssocID="{4259F840-24E7-476F-9F30-482E46395856}" presName="ConnectLineEnd1" presStyleLbl="lnNode1" presStyleIdx="0" presStyleCnt="5"/>
      <dgm:spPr/>
    </dgm:pt>
    <dgm:pt modelId="{CB26EA94-33BB-4F98-9E1E-2237D4831263}" type="pres">
      <dgm:prSet presAssocID="{4259F840-24E7-476F-9F30-482E46395856}" presName="EmptyPane1" presStyleCnt="0"/>
      <dgm:spPr/>
    </dgm:pt>
    <dgm:pt modelId="{606F1DBF-510E-4065-ACCB-3EBDA85CFB92}" type="pres">
      <dgm:prSet presAssocID="{DCC444A4-F20A-48F5-A61E-47BFFF185A57}" presName="spaceBetweenRectangles1" presStyleCnt="0"/>
      <dgm:spPr/>
    </dgm:pt>
    <dgm:pt modelId="{07989479-D1A2-4D15-AA3A-B0CFFB9F91D9}" type="pres">
      <dgm:prSet presAssocID="{E4033A39-DCC4-4038-9562-AEDDBBB37A99}" presName="composite1" presStyleCnt="0"/>
      <dgm:spPr/>
    </dgm:pt>
    <dgm:pt modelId="{539615E2-3277-4D8E-8484-FF5088C8BF01}" type="pres">
      <dgm:prSet presAssocID="{E4033A39-DCC4-4038-9562-AEDDBBB37A99}" presName="parent1" presStyleLbl="alignNode1" presStyleIdx="1" presStyleCnt="5">
        <dgm:presLayoutVars>
          <dgm:chMax val="1"/>
          <dgm:chPref val="1"/>
          <dgm:bulletEnabled val="1"/>
        </dgm:presLayoutVars>
      </dgm:prSet>
      <dgm:spPr/>
    </dgm:pt>
    <dgm:pt modelId="{FEBD3C2A-A340-470A-A475-AE614EA07678}" type="pres">
      <dgm:prSet presAssocID="{E4033A39-DCC4-4038-9562-AEDDBBB37A99}" presName="Childtext1" presStyleLbl="revTx" presStyleIdx="1" presStyleCnt="5">
        <dgm:presLayoutVars>
          <dgm:bulletEnabled val="1"/>
        </dgm:presLayoutVars>
      </dgm:prSet>
      <dgm:spPr/>
    </dgm:pt>
    <dgm:pt modelId="{080474C8-0FEA-4FD1-97F1-0978CFB4A37F}" type="pres">
      <dgm:prSet presAssocID="{E4033A39-DCC4-4038-9562-AEDDBBB37A99}" presName="ConnectLine1" presStyleLbl="sibTrans1D1" presStyleIdx="1" presStyleCnt="5"/>
      <dgm:spPr>
        <a:noFill/>
        <a:ln w="6350" cap="flat" cmpd="sng" algn="ctr">
          <a:solidFill>
            <a:schemeClr val="accent3">
              <a:hueOff val="0"/>
              <a:satOff val="0"/>
              <a:lumOff val="0"/>
              <a:alphaOff val="0"/>
            </a:schemeClr>
          </a:solidFill>
          <a:prstDash val="dash"/>
          <a:miter lim="800000"/>
        </a:ln>
        <a:effectLst/>
      </dgm:spPr>
    </dgm:pt>
    <dgm:pt modelId="{4797FB61-2602-4A58-81E6-6F133DB1E419}" type="pres">
      <dgm:prSet presAssocID="{E4033A39-DCC4-4038-9562-AEDDBBB37A99}" presName="ConnectLineEnd1" presStyleLbl="lnNode1" presStyleIdx="1" presStyleCnt="5"/>
      <dgm:spPr/>
    </dgm:pt>
    <dgm:pt modelId="{3ADF0AE3-D759-4F4F-8135-572855211847}" type="pres">
      <dgm:prSet presAssocID="{E4033A39-DCC4-4038-9562-AEDDBBB37A99}" presName="EmptyPane1" presStyleCnt="0"/>
      <dgm:spPr/>
    </dgm:pt>
    <dgm:pt modelId="{B0CD7A53-7149-45F2-83E8-36717D7878A1}" type="pres">
      <dgm:prSet presAssocID="{80AB0E5B-0C58-465D-A545-5B21133D2849}" presName="spaceBetweenRectangles1" presStyleCnt="0"/>
      <dgm:spPr/>
    </dgm:pt>
    <dgm:pt modelId="{FB379A6E-C0F9-420B-90FC-2785E757E6AE}" type="pres">
      <dgm:prSet presAssocID="{87BF7896-20EA-4E8F-B6F4-A34EC5C9CB50}" presName="composite1" presStyleCnt="0"/>
      <dgm:spPr/>
    </dgm:pt>
    <dgm:pt modelId="{9D82041D-873A-4600-A9C7-C0A0ADFB138B}" type="pres">
      <dgm:prSet presAssocID="{87BF7896-20EA-4E8F-B6F4-A34EC5C9CB50}" presName="parent1" presStyleLbl="alignNode1" presStyleIdx="2" presStyleCnt="5">
        <dgm:presLayoutVars>
          <dgm:chMax val="1"/>
          <dgm:chPref val="1"/>
          <dgm:bulletEnabled val="1"/>
        </dgm:presLayoutVars>
      </dgm:prSet>
      <dgm:spPr/>
    </dgm:pt>
    <dgm:pt modelId="{80CDBBF8-C6B4-4166-87C1-DC9120CC7586}" type="pres">
      <dgm:prSet presAssocID="{87BF7896-20EA-4E8F-B6F4-A34EC5C9CB50}" presName="Childtext1" presStyleLbl="revTx" presStyleIdx="2" presStyleCnt="5">
        <dgm:presLayoutVars>
          <dgm:bulletEnabled val="1"/>
        </dgm:presLayoutVars>
      </dgm:prSet>
      <dgm:spPr/>
    </dgm:pt>
    <dgm:pt modelId="{89759DE5-9F8A-470E-A6D8-F13BB4DEE93D}" type="pres">
      <dgm:prSet presAssocID="{87BF7896-20EA-4E8F-B6F4-A34EC5C9CB50}" presName="ConnectLine1" presStyleLbl="sibTrans1D1" presStyleIdx="2" presStyleCnt="5"/>
      <dgm:spPr>
        <a:noFill/>
        <a:ln w="6350" cap="flat" cmpd="sng" algn="ctr">
          <a:solidFill>
            <a:schemeClr val="accent4">
              <a:hueOff val="0"/>
              <a:satOff val="0"/>
              <a:lumOff val="0"/>
              <a:alphaOff val="0"/>
            </a:schemeClr>
          </a:solidFill>
          <a:prstDash val="dash"/>
          <a:miter lim="800000"/>
        </a:ln>
        <a:effectLst/>
      </dgm:spPr>
    </dgm:pt>
    <dgm:pt modelId="{07CCF286-8B46-4A20-ACAC-84BA2D6EFBBC}" type="pres">
      <dgm:prSet presAssocID="{87BF7896-20EA-4E8F-B6F4-A34EC5C9CB50}" presName="ConnectLineEnd1" presStyleLbl="lnNode1" presStyleIdx="2" presStyleCnt="5"/>
      <dgm:spPr/>
    </dgm:pt>
    <dgm:pt modelId="{4624FC32-5405-42B1-B5CC-DF0659852A58}" type="pres">
      <dgm:prSet presAssocID="{87BF7896-20EA-4E8F-B6F4-A34EC5C9CB50}" presName="EmptyPane1" presStyleCnt="0"/>
      <dgm:spPr/>
    </dgm:pt>
    <dgm:pt modelId="{F3781CCB-5494-4C23-A704-2AC5A97CBB0D}" type="pres">
      <dgm:prSet presAssocID="{D63CE73E-35DE-48C3-8753-7648BC953C0D}" presName="spaceBetweenRectangles1" presStyleCnt="0"/>
      <dgm:spPr/>
    </dgm:pt>
    <dgm:pt modelId="{0F7873E6-93E6-4FA1-8199-91525EACFC1B}" type="pres">
      <dgm:prSet presAssocID="{5D81D719-E82E-4750-9F53-C6F61B9B6DAC}" presName="composite1" presStyleCnt="0"/>
      <dgm:spPr/>
    </dgm:pt>
    <dgm:pt modelId="{B837CD79-A6ED-4CBB-B8E5-A40E2F25C7A5}" type="pres">
      <dgm:prSet presAssocID="{5D81D719-E82E-4750-9F53-C6F61B9B6DAC}" presName="parent1" presStyleLbl="alignNode1" presStyleIdx="3" presStyleCnt="5">
        <dgm:presLayoutVars>
          <dgm:chMax val="1"/>
          <dgm:chPref val="1"/>
          <dgm:bulletEnabled val="1"/>
        </dgm:presLayoutVars>
      </dgm:prSet>
      <dgm:spPr/>
    </dgm:pt>
    <dgm:pt modelId="{481176DA-885A-4BEE-AC35-A7ACB387C136}" type="pres">
      <dgm:prSet presAssocID="{5D81D719-E82E-4750-9F53-C6F61B9B6DAC}" presName="Childtext1" presStyleLbl="revTx" presStyleIdx="3" presStyleCnt="5">
        <dgm:presLayoutVars>
          <dgm:bulletEnabled val="1"/>
        </dgm:presLayoutVars>
      </dgm:prSet>
      <dgm:spPr/>
    </dgm:pt>
    <dgm:pt modelId="{88489ECF-FC66-4C9E-AE9D-6C22832F5BE0}" type="pres">
      <dgm:prSet presAssocID="{5D81D719-E82E-4750-9F53-C6F61B9B6DAC}" presName="ConnectLine1" presStyleLbl="sibTrans1D1" presStyleIdx="3" presStyleCnt="5"/>
      <dgm:spPr>
        <a:noFill/>
        <a:ln w="6350" cap="flat" cmpd="sng" algn="ctr">
          <a:solidFill>
            <a:schemeClr val="accent5">
              <a:hueOff val="0"/>
              <a:satOff val="0"/>
              <a:lumOff val="0"/>
              <a:alphaOff val="0"/>
            </a:schemeClr>
          </a:solidFill>
          <a:prstDash val="dash"/>
          <a:miter lim="800000"/>
        </a:ln>
        <a:effectLst/>
      </dgm:spPr>
    </dgm:pt>
    <dgm:pt modelId="{F6E3012F-9BD6-4082-82D8-4AFE0240B443}" type="pres">
      <dgm:prSet presAssocID="{5D81D719-E82E-4750-9F53-C6F61B9B6DAC}" presName="ConnectLineEnd1" presStyleLbl="lnNode1" presStyleIdx="3" presStyleCnt="5"/>
      <dgm:spPr/>
    </dgm:pt>
    <dgm:pt modelId="{49188164-B704-4CA6-925B-E21DE407A535}" type="pres">
      <dgm:prSet presAssocID="{5D81D719-E82E-4750-9F53-C6F61B9B6DAC}" presName="EmptyPane1" presStyleCnt="0"/>
      <dgm:spPr/>
    </dgm:pt>
    <dgm:pt modelId="{5736B3D4-44FF-448A-B2CA-1016184CCDB5}" type="pres">
      <dgm:prSet presAssocID="{65A96DCC-C0F6-48E5-87ED-058BF1E486AB}" presName="spaceBetweenRectangles1" presStyleCnt="0"/>
      <dgm:spPr/>
    </dgm:pt>
    <dgm:pt modelId="{35C1E006-625A-46C1-BDA2-BD5CCAC3C9FE}" type="pres">
      <dgm:prSet presAssocID="{61DEE219-5F1D-47B1-A6AF-B5F1894D50B3}" presName="composite1" presStyleCnt="0"/>
      <dgm:spPr/>
    </dgm:pt>
    <dgm:pt modelId="{9B9E3039-3F09-497A-BFE8-CFBF0E0BD0C3}" type="pres">
      <dgm:prSet presAssocID="{61DEE219-5F1D-47B1-A6AF-B5F1894D50B3}" presName="parent1" presStyleLbl="alignNode1" presStyleIdx="4" presStyleCnt="5">
        <dgm:presLayoutVars>
          <dgm:chMax val="1"/>
          <dgm:chPref val="1"/>
          <dgm:bulletEnabled val="1"/>
        </dgm:presLayoutVars>
      </dgm:prSet>
      <dgm:spPr/>
    </dgm:pt>
    <dgm:pt modelId="{7A08F6BE-3C40-44C0-833E-AC9FDCB52097}" type="pres">
      <dgm:prSet presAssocID="{61DEE219-5F1D-47B1-A6AF-B5F1894D50B3}" presName="Childtext1" presStyleLbl="revTx" presStyleIdx="4" presStyleCnt="5">
        <dgm:presLayoutVars>
          <dgm:bulletEnabled val="1"/>
        </dgm:presLayoutVars>
      </dgm:prSet>
      <dgm:spPr/>
    </dgm:pt>
    <dgm:pt modelId="{561BD3A5-BBDC-4502-BC45-D03CD0B9A155}" type="pres">
      <dgm:prSet presAssocID="{61DEE219-5F1D-47B1-A6AF-B5F1894D50B3}" presName="ConnectLine1" presStyleLbl="sibTrans1D1" presStyleIdx="4" presStyleCnt="5"/>
      <dgm:spPr>
        <a:noFill/>
        <a:ln w="6350" cap="flat" cmpd="sng" algn="ctr">
          <a:solidFill>
            <a:schemeClr val="accent6">
              <a:hueOff val="0"/>
              <a:satOff val="0"/>
              <a:lumOff val="0"/>
              <a:alphaOff val="0"/>
            </a:schemeClr>
          </a:solidFill>
          <a:prstDash val="dash"/>
          <a:miter lim="800000"/>
        </a:ln>
        <a:effectLst/>
      </dgm:spPr>
    </dgm:pt>
    <dgm:pt modelId="{FE71AD8A-D0FB-4899-A73C-1341943B3C24}" type="pres">
      <dgm:prSet presAssocID="{61DEE219-5F1D-47B1-A6AF-B5F1894D50B3}" presName="ConnectLineEnd1" presStyleLbl="lnNode1" presStyleIdx="4" presStyleCnt="5"/>
      <dgm:spPr/>
    </dgm:pt>
    <dgm:pt modelId="{8DBB94D7-A43B-41B0-A445-0F89CF6E88BF}" type="pres">
      <dgm:prSet presAssocID="{61DEE219-5F1D-47B1-A6AF-B5F1894D50B3}" presName="EmptyPane1" presStyleCnt="0"/>
      <dgm:spPr/>
    </dgm:pt>
  </dgm:ptLst>
  <dgm:cxnLst>
    <dgm:cxn modelId="{0943B00B-58A1-4FF5-9E44-5C479145B02B}" type="presOf" srcId="{87BF7896-20EA-4E8F-B6F4-A34EC5C9CB50}" destId="{9D82041D-873A-4600-A9C7-C0A0ADFB138B}" srcOrd="0" destOrd="0" presId="urn:microsoft.com/office/officeart/2016/7/layout/RoundedRectangleTimeline"/>
    <dgm:cxn modelId="{92330C11-C197-4512-BDA4-8D8A69AF7D1C}" srcId="{E5B2E815-0D19-41DC-B01B-4D608769620A}" destId="{87BF7896-20EA-4E8F-B6F4-A34EC5C9CB50}" srcOrd="2" destOrd="0" parTransId="{05E47BA5-F724-4AEE-9B5B-401F18E028E6}" sibTransId="{D63CE73E-35DE-48C3-8753-7648BC953C0D}"/>
    <dgm:cxn modelId="{7C186F20-4CC0-436D-AFD3-11D4C3AF1321}" srcId="{E5B2E815-0D19-41DC-B01B-4D608769620A}" destId="{61DEE219-5F1D-47B1-A6AF-B5F1894D50B3}" srcOrd="4" destOrd="0" parTransId="{B4324ADB-01CF-4908-80BD-7BEC42B34E14}" sibTransId="{B5E6932B-5A66-49E2-BDA0-2A07F300D5B8}"/>
    <dgm:cxn modelId="{E0EEBF23-C02F-4C3A-B570-DCCCD5427328}" type="presOf" srcId="{6F8E8BD2-E178-4E9C-982A-D81EDA933A21}" destId="{7A08F6BE-3C40-44C0-833E-AC9FDCB52097}" srcOrd="0" destOrd="0" presId="urn:microsoft.com/office/officeart/2016/7/layout/RoundedRectangleTimeline"/>
    <dgm:cxn modelId="{32EF2862-2950-4DF8-BEA8-CD19460CCA31}" srcId="{E5B2E815-0D19-41DC-B01B-4D608769620A}" destId="{E4033A39-DCC4-4038-9562-AEDDBBB37A99}" srcOrd="1" destOrd="0" parTransId="{048EEAE6-78BA-4B00-B7BB-9C22DBB1E8F4}" sibTransId="{80AB0E5B-0C58-465D-A545-5B21133D2849}"/>
    <dgm:cxn modelId="{5E74CB62-E52E-4CEE-8AA1-9812BFC0D67E}" srcId="{E4033A39-DCC4-4038-9562-AEDDBBB37A99}" destId="{A4C0B4E4-70AD-4901-9E3F-7EA25DD6DAA1}" srcOrd="0" destOrd="0" parTransId="{701D9033-BAD3-4299-933F-A47AFDC2ECD0}" sibTransId="{657DB10D-2517-48AA-B970-6D815DBD4123}"/>
    <dgm:cxn modelId="{911C335A-50A7-428B-8A5D-B9DEBD99C320}" type="presOf" srcId="{BA343512-83C6-44E8-8F77-494E325B1F93}" destId="{80CDBBF8-C6B4-4166-87C1-DC9120CC7586}" srcOrd="0" destOrd="0" presId="urn:microsoft.com/office/officeart/2016/7/layout/RoundedRectangleTimeline"/>
    <dgm:cxn modelId="{C76BD97D-F8EE-4181-9620-6794FA1939B2}" type="presOf" srcId="{5D81D719-E82E-4750-9F53-C6F61B9B6DAC}" destId="{B837CD79-A6ED-4CBB-B8E5-A40E2F25C7A5}" srcOrd="0" destOrd="0" presId="urn:microsoft.com/office/officeart/2016/7/layout/RoundedRectangleTimeline"/>
    <dgm:cxn modelId="{958FAF8F-A77F-4AE4-A72A-8E643FA277FD}" type="presOf" srcId="{B54C8F6C-BE1E-4EAB-B7A0-48DE01FFAA36}" destId="{45A02F84-C6CB-43F5-AEE4-3EA66C2BD25F}" srcOrd="0" destOrd="0" presId="urn:microsoft.com/office/officeart/2016/7/layout/RoundedRectangleTimeline"/>
    <dgm:cxn modelId="{C8CAF48F-322D-43C3-A68B-40DA904320AC}" type="presOf" srcId="{E5B2E815-0D19-41DC-B01B-4D608769620A}" destId="{196C9F68-3606-4282-A4C6-4485F1280B5F}" srcOrd="0" destOrd="0" presId="urn:microsoft.com/office/officeart/2016/7/layout/RoundedRectangleTimeline"/>
    <dgm:cxn modelId="{5B74FB90-4EF6-4719-A11A-6A02C0527C68}" srcId="{87BF7896-20EA-4E8F-B6F4-A34EC5C9CB50}" destId="{BA343512-83C6-44E8-8F77-494E325B1F93}" srcOrd="0" destOrd="0" parTransId="{5EDBB0B3-DF21-4527-BB63-E009C4DF6A1B}" sibTransId="{CA7E5D36-C37E-4E61-93CC-6911F09E27EB}"/>
    <dgm:cxn modelId="{CAF19795-26FD-4CD9-8E3B-7E7899F5E3D0}" type="presOf" srcId="{4259F840-24E7-476F-9F30-482E46395856}" destId="{E088D226-49D7-4C30-90DC-CA1755D98829}" srcOrd="0" destOrd="0" presId="urn:microsoft.com/office/officeart/2016/7/layout/RoundedRectangleTimeline"/>
    <dgm:cxn modelId="{58CD2097-33BC-4663-9A81-68394301658E}" srcId="{5D81D719-E82E-4750-9F53-C6F61B9B6DAC}" destId="{DEDD00AA-FC0A-48E9-A5EC-D56BB94FA754}" srcOrd="0" destOrd="0" parTransId="{0B43A8C4-D28F-423F-86A5-B9D0EA776F47}" sibTransId="{97FA605A-D342-4896-BBAD-99E806DFB0CF}"/>
    <dgm:cxn modelId="{2EE15BA0-030E-4DA2-B88E-25A937CE0A87}" srcId="{E5B2E815-0D19-41DC-B01B-4D608769620A}" destId="{5D81D719-E82E-4750-9F53-C6F61B9B6DAC}" srcOrd="3" destOrd="0" parTransId="{95FCE9EC-CE38-4C95-829D-C1E4847AC14F}" sibTransId="{65A96DCC-C0F6-48E5-87ED-058BF1E486AB}"/>
    <dgm:cxn modelId="{AC2FC1A2-CF44-4033-8AAE-31C98C976AAD}" type="presOf" srcId="{E4033A39-DCC4-4038-9562-AEDDBBB37A99}" destId="{539615E2-3277-4D8E-8484-FF5088C8BF01}" srcOrd="0" destOrd="0" presId="urn:microsoft.com/office/officeart/2016/7/layout/RoundedRectangleTimeline"/>
    <dgm:cxn modelId="{941106B6-136C-474C-97D6-48D5BA0F2412}" type="presOf" srcId="{A4C0B4E4-70AD-4901-9E3F-7EA25DD6DAA1}" destId="{FEBD3C2A-A340-470A-A475-AE614EA07678}" srcOrd="0" destOrd="0" presId="urn:microsoft.com/office/officeart/2016/7/layout/RoundedRectangleTimeline"/>
    <dgm:cxn modelId="{E8870DB6-13DE-4A30-80B1-700750648D13}" type="presOf" srcId="{61DEE219-5F1D-47B1-A6AF-B5F1894D50B3}" destId="{9B9E3039-3F09-497A-BFE8-CFBF0E0BD0C3}" srcOrd="0" destOrd="0" presId="urn:microsoft.com/office/officeart/2016/7/layout/RoundedRectangleTimeline"/>
    <dgm:cxn modelId="{E9FDE7B7-9D8B-4517-B765-DD3A019C0E74}" type="presOf" srcId="{DEDD00AA-FC0A-48E9-A5EC-D56BB94FA754}" destId="{481176DA-885A-4BEE-AC35-A7ACB387C136}" srcOrd="0" destOrd="0" presId="urn:microsoft.com/office/officeart/2016/7/layout/RoundedRectangleTimeline"/>
    <dgm:cxn modelId="{A5C380C4-3C44-4D3F-AD58-F2DA68595262}" srcId="{61DEE219-5F1D-47B1-A6AF-B5F1894D50B3}" destId="{6F8E8BD2-E178-4E9C-982A-D81EDA933A21}" srcOrd="0" destOrd="0" parTransId="{72092222-7378-4CFE-BD2B-C1CEAB55D821}" sibTransId="{B8EA9A5E-B2A4-4B54-B11C-E1636FB8C355}"/>
    <dgm:cxn modelId="{770CA1CC-3DDD-451E-AE83-A71CA570260C}" srcId="{4259F840-24E7-476F-9F30-482E46395856}" destId="{B54C8F6C-BE1E-4EAB-B7A0-48DE01FFAA36}" srcOrd="0" destOrd="0" parTransId="{8DE7CD45-B7C0-432E-B819-6A7D97E31315}" sibTransId="{C33B8BEF-A818-4A2F-A99A-E2B29895E184}"/>
    <dgm:cxn modelId="{42EE41D1-3C16-4937-BB38-B076896C09A0}" srcId="{E5B2E815-0D19-41DC-B01B-4D608769620A}" destId="{4259F840-24E7-476F-9F30-482E46395856}" srcOrd="0" destOrd="0" parTransId="{FCE8068D-7E50-4749-A8D0-ADEDAC5637B3}" sibTransId="{DCC444A4-F20A-48F5-A61E-47BFFF185A57}"/>
    <dgm:cxn modelId="{5354664C-1324-42A2-8E0C-8A734126CEDC}" type="presParOf" srcId="{196C9F68-3606-4282-A4C6-4485F1280B5F}" destId="{68D8AC18-502F-4825-B069-75605ADB3A40}" srcOrd="0" destOrd="0" presId="urn:microsoft.com/office/officeart/2016/7/layout/RoundedRectangleTimeline"/>
    <dgm:cxn modelId="{6348195D-50D8-4550-9B41-00B3DA9EB427}" type="presParOf" srcId="{68D8AC18-502F-4825-B069-75605ADB3A40}" destId="{E088D226-49D7-4C30-90DC-CA1755D98829}" srcOrd="0" destOrd="0" presId="urn:microsoft.com/office/officeart/2016/7/layout/RoundedRectangleTimeline"/>
    <dgm:cxn modelId="{C6708436-4913-4A18-9057-022E1E45D775}" type="presParOf" srcId="{68D8AC18-502F-4825-B069-75605ADB3A40}" destId="{45A02F84-C6CB-43F5-AEE4-3EA66C2BD25F}" srcOrd="1" destOrd="0" presId="urn:microsoft.com/office/officeart/2016/7/layout/RoundedRectangleTimeline"/>
    <dgm:cxn modelId="{5B4CF8B4-5862-4F3D-A120-627665A45E68}" type="presParOf" srcId="{68D8AC18-502F-4825-B069-75605ADB3A40}" destId="{6BA46904-CB7C-4538-BD49-D3891EF19552}" srcOrd="2" destOrd="0" presId="urn:microsoft.com/office/officeart/2016/7/layout/RoundedRectangleTimeline"/>
    <dgm:cxn modelId="{FFB4B971-221D-492E-BC0D-36F39758451A}" type="presParOf" srcId="{68D8AC18-502F-4825-B069-75605ADB3A40}" destId="{049FDBD0-77FE-49D1-A275-A272C8C5E426}" srcOrd="3" destOrd="0" presId="urn:microsoft.com/office/officeart/2016/7/layout/RoundedRectangleTimeline"/>
    <dgm:cxn modelId="{7B503000-2C47-4DD5-B24B-D6052C4C3CDE}" type="presParOf" srcId="{68D8AC18-502F-4825-B069-75605ADB3A40}" destId="{CB26EA94-33BB-4F98-9E1E-2237D4831263}" srcOrd="4" destOrd="0" presId="urn:microsoft.com/office/officeart/2016/7/layout/RoundedRectangleTimeline"/>
    <dgm:cxn modelId="{DE78CEF1-BE43-4E5A-9C91-92F8289167D0}" type="presParOf" srcId="{196C9F68-3606-4282-A4C6-4485F1280B5F}" destId="{606F1DBF-510E-4065-ACCB-3EBDA85CFB92}" srcOrd="1" destOrd="0" presId="urn:microsoft.com/office/officeart/2016/7/layout/RoundedRectangleTimeline"/>
    <dgm:cxn modelId="{74F95C78-3813-45AA-932B-C94A3B7513CB}" type="presParOf" srcId="{196C9F68-3606-4282-A4C6-4485F1280B5F}" destId="{07989479-D1A2-4D15-AA3A-B0CFFB9F91D9}" srcOrd="2" destOrd="0" presId="urn:microsoft.com/office/officeart/2016/7/layout/RoundedRectangleTimeline"/>
    <dgm:cxn modelId="{78714377-12E6-4F42-93F8-20E6C58A5CEA}" type="presParOf" srcId="{07989479-D1A2-4D15-AA3A-B0CFFB9F91D9}" destId="{539615E2-3277-4D8E-8484-FF5088C8BF01}" srcOrd="0" destOrd="0" presId="urn:microsoft.com/office/officeart/2016/7/layout/RoundedRectangleTimeline"/>
    <dgm:cxn modelId="{B18F6382-7271-4A16-839E-8201B423722C}" type="presParOf" srcId="{07989479-D1A2-4D15-AA3A-B0CFFB9F91D9}" destId="{FEBD3C2A-A340-470A-A475-AE614EA07678}" srcOrd="1" destOrd="0" presId="urn:microsoft.com/office/officeart/2016/7/layout/RoundedRectangleTimeline"/>
    <dgm:cxn modelId="{1FCB7BE4-0603-4EFE-8008-2BFEFE000DC7}" type="presParOf" srcId="{07989479-D1A2-4D15-AA3A-B0CFFB9F91D9}" destId="{080474C8-0FEA-4FD1-97F1-0978CFB4A37F}" srcOrd="2" destOrd="0" presId="urn:microsoft.com/office/officeart/2016/7/layout/RoundedRectangleTimeline"/>
    <dgm:cxn modelId="{FFACD6D5-3CE9-42AD-947E-A78AEF95B8FB}" type="presParOf" srcId="{07989479-D1A2-4D15-AA3A-B0CFFB9F91D9}" destId="{4797FB61-2602-4A58-81E6-6F133DB1E419}" srcOrd="3" destOrd="0" presId="urn:microsoft.com/office/officeart/2016/7/layout/RoundedRectangleTimeline"/>
    <dgm:cxn modelId="{BC46BA3B-AC60-4702-8307-9F913CF4B658}" type="presParOf" srcId="{07989479-D1A2-4D15-AA3A-B0CFFB9F91D9}" destId="{3ADF0AE3-D759-4F4F-8135-572855211847}" srcOrd="4" destOrd="0" presId="urn:microsoft.com/office/officeart/2016/7/layout/RoundedRectangleTimeline"/>
    <dgm:cxn modelId="{C4C49063-100B-4191-B846-2AFDB1730073}" type="presParOf" srcId="{196C9F68-3606-4282-A4C6-4485F1280B5F}" destId="{B0CD7A53-7149-45F2-83E8-36717D7878A1}" srcOrd="3" destOrd="0" presId="urn:microsoft.com/office/officeart/2016/7/layout/RoundedRectangleTimeline"/>
    <dgm:cxn modelId="{46F7084B-A873-4467-94F4-3AD8C57AA15B}" type="presParOf" srcId="{196C9F68-3606-4282-A4C6-4485F1280B5F}" destId="{FB379A6E-C0F9-420B-90FC-2785E757E6AE}" srcOrd="4" destOrd="0" presId="urn:microsoft.com/office/officeart/2016/7/layout/RoundedRectangleTimeline"/>
    <dgm:cxn modelId="{57342C4D-7AF4-4D0C-AB41-7215FDB8FE71}" type="presParOf" srcId="{FB379A6E-C0F9-420B-90FC-2785E757E6AE}" destId="{9D82041D-873A-4600-A9C7-C0A0ADFB138B}" srcOrd="0" destOrd="0" presId="urn:microsoft.com/office/officeart/2016/7/layout/RoundedRectangleTimeline"/>
    <dgm:cxn modelId="{30E8D157-1732-4DB0-8B12-69814E347461}" type="presParOf" srcId="{FB379A6E-C0F9-420B-90FC-2785E757E6AE}" destId="{80CDBBF8-C6B4-4166-87C1-DC9120CC7586}" srcOrd="1" destOrd="0" presId="urn:microsoft.com/office/officeart/2016/7/layout/RoundedRectangleTimeline"/>
    <dgm:cxn modelId="{7E25EDCE-0445-4BA4-987C-8BE2C213576D}" type="presParOf" srcId="{FB379A6E-C0F9-420B-90FC-2785E757E6AE}" destId="{89759DE5-9F8A-470E-A6D8-F13BB4DEE93D}" srcOrd="2" destOrd="0" presId="urn:microsoft.com/office/officeart/2016/7/layout/RoundedRectangleTimeline"/>
    <dgm:cxn modelId="{94CDA7E7-E9EA-4F04-A2A9-1FEA663F463A}" type="presParOf" srcId="{FB379A6E-C0F9-420B-90FC-2785E757E6AE}" destId="{07CCF286-8B46-4A20-ACAC-84BA2D6EFBBC}" srcOrd="3" destOrd="0" presId="urn:microsoft.com/office/officeart/2016/7/layout/RoundedRectangleTimeline"/>
    <dgm:cxn modelId="{2EF8748D-BCF1-428A-92FE-83430C7C7B7A}" type="presParOf" srcId="{FB379A6E-C0F9-420B-90FC-2785E757E6AE}" destId="{4624FC32-5405-42B1-B5CC-DF0659852A58}" srcOrd="4" destOrd="0" presId="urn:microsoft.com/office/officeart/2016/7/layout/RoundedRectangleTimeline"/>
    <dgm:cxn modelId="{C700EC08-356F-4ACF-B35D-7E70F49F903A}" type="presParOf" srcId="{196C9F68-3606-4282-A4C6-4485F1280B5F}" destId="{F3781CCB-5494-4C23-A704-2AC5A97CBB0D}" srcOrd="5" destOrd="0" presId="urn:microsoft.com/office/officeart/2016/7/layout/RoundedRectangleTimeline"/>
    <dgm:cxn modelId="{7B435C3E-F7E8-4B88-9EFB-CB64932F7112}" type="presParOf" srcId="{196C9F68-3606-4282-A4C6-4485F1280B5F}" destId="{0F7873E6-93E6-4FA1-8199-91525EACFC1B}" srcOrd="6" destOrd="0" presId="urn:microsoft.com/office/officeart/2016/7/layout/RoundedRectangleTimeline"/>
    <dgm:cxn modelId="{691E02C1-CBC7-4877-85DB-71ED03FBB50F}" type="presParOf" srcId="{0F7873E6-93E6-4FA1-8199-91525EACFC1B}" destId="{B837CD79-A6ED-4CBB-B8E5-A40E2F25C7A5}" srcOrd="0" destOrd="0" presId="urn:microsoft.com/office/officeart/2016/7/layout/RoundedRectangleTimeline"/>
    <dgm:cxn modelId="{696BC3F3-1CD9-4562-93EE-BE84BCB0EE01}" type="presParOf" srcId="{0F7873E6-93E6-4FA1-8199-91525EACFC1B}" destId="{481176DA-885A-4BEE-AC35-A7ACB387C136}" srcOrd="1" destOrd="0" presId="urn:microsoft.com/office/officeart/2016/7/layout/RoundedRectangleTimeline"/>
    <dgm:cxn modelId="{A0C44EE5-75C8-44DE-AA91-C66B9267C684}" type="presParOf" srcId="{0F7873E6-93E6-4FA1-8199-91525EACFC1B}" destId="{88489ECF-FC66-4C9E-AE9D-6C22832F5BE0}" srcOrd="2" destOrd="0" presId="urn:microsoft.com/office/officeart/2016/7/layout/RoundedRectangleTimeline"/>
    <dgm:cxn modelId="{0A8CD443-B31F-4B66-9F0C-EC8F1D9EA5A9}" type="presParOf" srcId="{0F7873E6-93E6-4FA1-8199-91525EACFC1B}" destId="{F6E3012F-9BD6-4082-82D8-4AFE0240B443}" srcOrd="3" destOrd="0" presId="urn:microsoft.com/office/officeart/2016/7/layout/RoundedRectangleTimeline"/>
    <dgm:cxn modelId="{284452D2-FCBE-41F1-9E9B-976E8A8A767E}" type="presParOf" srcId="{0F7873E6-93E6-4FA1-8199-91525EACFC1B}" destId="{49188164-B704-4CA6-925B-E21DE407A535}" srcOrd="4" destOrd="0" presId="urn:microsoft.com/office/officeart/2016/7/layout/RoundedRectangleTimeline"/>
    <dgm:cxn modelId="{86575012-AB27-4B21-B598-F2E81F85AF96}" type="presParOf" srcId="{196C9F68-3606-4282-A4C6-4485F1280B5F}" destId="{5736B3D4-44FF-448A-B2CA-1016184CCDB5}" srcOrd="7" destOrd="0" presId="urn:microsoft.com/office/officeart/2016/7/layout/RoundedRectangleTimeline"/>
    <dgm:cxn modelId="{E5C62C68-8012-489B-8765-BB01655DBECE}" type="presParOf" srcId="{196C9F68-3606-4282-A4C6-4485F1280B5F}" destId="{35C1E006-625A-46C1-BDA2-BD5CCAC3C9FE}" srcOrd="8" destOrd="0" presId="urn:microsoft.com/office/officeart/2016/7/layout/RoundedRectangleTimeline"/>
    <dgm:cxn modelId="{13653170-F7AB-4EAA-9BC8-6A5CE81E33CE}" type="presParOf" srcId="{35C1E006-625A-46C1-BDA2-BD5CCAC3C9FE}" destId="{9B9E3039-3F09-497A-BFE8-CFBF0E0BD0C3}" srcOrd="0" destOrd="0" presId="urn:microsoft.com/office/officeart/2016/7/layout/RoundedRectangleTimeline"/>
    <dgm:cxn modelId="{223919B7-CA21-44A3-B6C6-E248C20D1B5D}" type="presParOf" srcId="{35C1E006-625A-46C1-BDA2-BD5CCAC3C9FE}" destId="{7A08F6BE-3C40-44C0-833E-AC9FDCB52097}" srcOrd="1" destOrd="0" presId="urn:microsoft.com/office/officeart/2016/7/layout/RoundedRectangleTimeline"/>
    <dgm:cxn modelId="{EDFE4170-59E2-4C2C-B655-69B5B03A3F63}" type="presParOf" srcId="{35C1E006-625A-46C1-BDA2-BD5CCAC3C9FE}" destId="{561BD3A5-BBDC-4502-BC45-D03CD0B9A155}" srcOrd="2" destOrd="0" presId="urn:microsoft.com/office/officeart/2016/7/layout/RoundedRectangleTimeline"/>
    <dgm:cxn modelId="{1D1B2D82-C580-43FD-8A40-8B96585BE538}" type="presParOf" srcId="{35C1E006-625A-46C1-BDA2-BD5CCAC3C9FE}" destId="{FE71AD8A-D0FB-4899-A73C-1341943B3C24}" srcOrd="3" destOrd="0" presId="urn:microsoft.com/office/officeart/2016/7/layout/RoundedRectangleTimeline"/>
    <dgm:cxn modelId="{E739E421-0271-4D96-851A-1031789114F4}" type="presParOf" srcId="{35C1E006-625A-46C1-BDA2-BD5CCAC3C9FE}" destId="{8DBB94D7-A43B-41B0-A445-0F89CF6E88BF}" srcOrd="4" destOrd="0" presId="urn:microsoft.com/office/officeart/2016/7/layout/RoundedRectangleTimeline"/>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51928" y="17298"/>
          <a:ext cx="188640" cy="1851806"/>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Before last supper</a:t>
          </a:r>
        </a:p>
      </dsp:txBody>
      <dsp:txXfrm rot="5400000">
        <a:off x="629555" y="858090"/>
        <a:ext cx="1842597" cy="170222"/>
      </dsp:txXfrm>
    </dsp:sp>
    <dsp:sp modelId="{45A02F84-C6CB-43F5-AEE4-3EA66C2BD25F}">
      <dsp:nvSpPr>
        <dsp:cNvPr id="0" name=""/>
        <dsp:cNvSpPr/>
      </dsp:nvSpPr>
      <dsp:spPr>
        <a:xfrm>
          <a:off x="3076"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John 13:1-20, 15:1-10</a:t>
          </a:r>
          <a:br>
            <a:rPr lang="en-GB" sz="1300" b="0" i="0" u="none" kern="1200"/>
          </a:br>
          <a:r>
            <a:rPr lang="en-GB" sz="1300" kern="1200"/>
            <a:t>Matthew 26:21-25; Mark 14:18-21;</a:t>
          </a:r>
          <a:br>
            <a:rPr lang="en-GB" sz="1300" kern="1200"/>
          </a:br>
          <a:r>
            <a:rPr lang="en-GB" sz="1300" kern="1200"/>
            <a:t>Luke 22:21-23; John 13:21-30</a:t>
          </a:r>
          <a:br>
            <a:rPr lang="en-GB" sz="1300" b="0" i="0" u="none" kern="1200"/>
          </a:br>
          <a:r>
            <a:rPr lang="en-GB" sz="1300" b="0" i="0" u="none" kern="1200"/>
            <a:t>Washing of feet</a:t>
          </a:r>
          <a:br>
            <a:rPr lang="en-GB" sz="1300" b="0" i="0" u="none" kern="1200"/>
          </a:br>
          <a:r>
            <a:rPr lang="en-GB" sz="1300" b="0" i="0" u="none" kern="1200"/>
            <a:t>Predicts betrayal</a:t>
          </a:r>
          <a:endParaRPr lang="en-GB" sz="1300" kern="1200"/>
        </a:p>
      </dsp:txBody>
      <dsp:txXfrm>
        <a:off x="3076" y="0"/>
        <a:ext cx="3086344" cy="660241"/>
      </dsp:txXfrm>
    </dsp:sp>
    <dsp:sp modelId="{6BA46904-CB7C-4538-BD49-D3891EF19552}">
      <dsp:nvSpPr>
        <dsp:cNvPr id="0" name=""/>
        <dsp:cNvSpPr/>
      </dsp:nvSpPr>
      <dsp:spPr>
        <a:xfrm>
          <a:off x="1546248" y="697969"/>
          <a:ext cx="0" cy="150912"/>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27384" y="660241"/>
          <a:ext cx="37728" cy="377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472152" y="848881"/>
          <a:ext cx="1851806" cy="18864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Title</a:t>
          </a:r>
        </a:p>
      </dsp:txBody>
      <dsp:txXfrm>
        <a:off x="2472152" y="848881"/>
        <a:ext cx="1851806" cy="188640"/>
      </dsp:txXfrm>
    </dsp:sp>
    <dsp:sp modelId="{FEBD3C2A-A340-470A-A475-AE614EA07678}">
      <dsp:nvSpPr>
        <dsp:cNvPr id="0" name=""/>
        <dsp:cNvSpPr/>
      </dsp:nvSpPr>
      <dsp:spPr>
        <a:xfrm>
          <a:off x="1854883"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sp>
    <dsp:sp modelId="{080474C8-0FEA-4FD1-97F1-0978CFB4A37F}">
      <dsp:nvSpPr>
        <dsp:cNvPr id="0" name=""/>
        <dsp:cNvSpPr/>
      </dsp:nvSpPr>
      <dsp:spPr>
        <a:xfrm>
          <a:off x="3398055" y="1037522"/>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379191" y="1188434"/>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323959" y="848881"/>
          <a:ext cx="1851806" cy="18864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Title</a:t>
          </a:r>
        </a:p>
      </dsp:txBody>
      <dsp:txXfrm>
        <a:off x="4323959" y="848881"/>
        <a:ext cx="1851806" cy="188640"/>
      </dsp:txXfrm>
    </dsp:sp>
    <dsp:sp modelId="{80CDBBF8-C6B4-4166-87C1-DC9120CC7586}">
      <dsp:nvSpPr>
        <dsp:cNvPr id="0" name=""/>
        <dsp:cNvSpPr/>
      </dsp:nvSpPr>
      <dsp:spPr>
        <a:xfrm>
          <a:off x="3706690" y="0"/>
          <a:ext cx="3086344" cy="660241"/>
        </a:xfrm>
        <a:prstGeom prst="rect">
          <a:avLst/>
        </a:prstGeom>
        <a:noFill/>
        <a:ln>
          <a:noFill/>
        </a:ln>
        <a:effectLst/>
      </dsp:spPr>
      <dsp:style>
        <a:lnRef idx="0">
          <a:scrgbClr r="0" g="0" b="0"/>
        </a:lnRef>
        <a:fillRef idx="0">
          <a:scrgbClr r="0" g="0" b="0"/>
        </a:fillRef>
        <a:effectRef idx="0">
          <a:scrgbClr r="0" g="0" b="0"/>
        </a:effectRef>
        <a:fontRef idx="minor"/>
      </dsp:style>
    </dsp:sp>
    <dsp:sp modelId="{89759DE5-9F8A-470E-A6D8-F13BB4DEE93D}">
      <dsp:nvSpPr>
        <dsp:cNvPr id="0" name=""/>
        <dsp:cNvSpPr/>
      </dsp:nvSpPr>
      <dsp:spPr>
        <a:xfrm>
          <a:off x="5249862" y="697969"/>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230998" y="660241"/>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37CD79-A6ED-4CBB-B8E5-A40E2F25C7A5}">
      <dsp:nvSpPr>
        <dsp:cNvPr id="0" name=""/>
        <dsp:cNvSpPr/>
      </dsp:nvSpPr>
      <dsp:spPr>
        <a:xfrm>
          <a:off x="6175765" y="848881"/>
          <a:ext cx="1851806" cy="18864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Title</a:t>
          </a:r>
        </a:p>
      </dsp:txBody>
      <dsp:txXfrm>
        <a:off x="6175765" y="848881"/>
        <a:ext cx="1851806" cy="188640"/>
      </dsp:txXfrm>
    </dsp:sp>
    <dsp:sp modelId="{481176DA-885A-4BEE-AC35-A7ACB387C136}">
      <dsp:nvSpPr>
        <dsp:cNvPr id="0" name=""/>
        <dsp:cNvSpPr/>
      </dsp:nvSpPr>
      <dsp:spPr>
        <a:xfrm>
          <a:off x="5558496"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sp>
    <dsp:sp modelId="{88489ECF-FC66-4C9E-AE9D-6C22832F5BE0}">
      <dsp:nvSpPr>
        <dsp:cNvPr id="0" name=""/>
        <dsp:cNvSpPr/>
      </dsp:nvSpPr>
      <dsp:spPr>
        <a:xfrm>
          <a:off x="7101669" y="1037522"/>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F6E3012F-9BD6-4082-82D8-4AFE0240B443}">
      <dsp:nvSpPr>
        <dsp:cNvPr id="0" name=""/>
        <dsp:cNvSpPr/>
      </dsp:nvSpPr>
      <dsp:spPr>
        <a:xfrm>
          <a:off x="7082805" y="1188434"/>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9E3039-3F09-497A-BFE8-CFBF0E0BD0C3}">
      <dsp:nvSpPr>
        <dsp:cNvPr id="0" name=""/>
        <dsp:cNvSpPr/>
      </dsp:nvSpPr>
      <dsp:spPr>
        <a:xfrm rot="5400000">
          <a:off x="8859156" y="17298"/>
          <a:ext cx="188640" cy="1851806"/>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Title</a:t>
          </a:r>
        </a:p>
      </dsp:txBody>
      <dsp:txXfrm rot="-5400000">
        <a:off x="8027574" y="858090"/>
        <a:ext cx="1842597" cy="170222"/>
      </dsp:txXfrm>
    </dsp:sp>
    <dsp:sp modelId="{7A08F6BE-3C40-44C0-833E-AC9FDCB52097}">
      <dsp:nvSpPr>
        <dsp:cNvPr id="0" name=""/>
        <dsp:cNvSpPr/>
      </dsp:nvSpPr>
      <dsp:spPr>
        <a:xfrm>
          <a:off x="7410303" y="0"/>
          <a:ext cx="3086344" cy="660241"/>
        </a:xfrm>
        <a:prstGeom prst="rect">
          <a:avLst/>
        </a:prstGeom>
        <a:noFill/>
        <a:ln>
          <a:noFill/>
        </a:ln>
        <a:effectLst/>
      </dsp:spPr>
      <dsp:style>
        <a:lnRef idx="0">
          <a:scrgbClr r="0" g="0" b="0"/>
        </a:lnRef>
        <a:fillRef idx="0">
          <a:scrgbClr r="0" g="0" b="0"/>
        </a:fillRef>
        <a:effectRef idx="0">
          <a:scrgbClr r="0" g="0" b="0"/>
        </a:effectRef>
        <a:fontRef idx="minor"/>
      </dsp:style>
    </dsp:sp>
    <dsp:sp modelId="{561BD3A5-BBDC-4502-BC45-D03CD0B9A155}">
      <dsp:nvSpPr>
        <dsp:cNvPr id="0" name=""/>
        <dsp:cNvSpPr/>
      </dsp:nvSpPr>
      <dsp:spPr>
        <a:xfrm>
          <a:off x="8953476" y="697969"/>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FE71AD8A-D0FB-4899-A73C-1341943B3C24}">
      <dsp:nvSpPr>
        <dsp:cNvPr id="0" name=""/>
        <dsp:cNvSpPr/>
      </dsp:nvSpPr>
      <dsp:spPr>
        <a:xfrm>
          <a:off x="8934612" y="660241"/>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51928" y="17298"/>
          <a:ext cx="188640" cy="1851806"/>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Nisan 13 and before</a:t>
          </a:r>
        </a:p>
      </dsp:txBody>
      <dsp:txXfrm rot="5400000">
        <a:off x="629555" y="858090"/>
        <a:ext cx="1842597" cy="170222"/>
      </dsp:txXfrm>
    </dsp:sp>
    <dsp:sp modelId="{45A02F84-C6CB-43F5-AEE4-3EA66C2BD25F}">
      <dsp:nvSpPr>
        <dsp:cNvPr id="0" name=""/>
        <dsp:cNvSpPr/>
      </dsp:nvSpPr>
      <dsp:spPr>
        <a:xfrm>
          <a:off x="3076"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Exodus 12:15,19</a:t>
          </a:r>
          <a:endParaRPr lang="en-GB" sz="1300" kern="1200"/>
        </a:p>
        <a:p>
          <a:pPr marL="0" lvl="0" indent="0" algn="ctr" defTabSz="577850" rtl="0">
            <a:lnSpc>
              <a:spcPct val="90000"/>
            </a:lnSpc>
            <a:spcBef>
              <a:spcPct val="0"/>
            </a:spcBef>
            <a:spcAft>
              <a:spcPct val="35000"/>
            </a:spcAft>
            <a:buNone/>
          </a:pPr>
          <a:r>
            <a:rPr lang="en-GB" sz="1300" b="0" i="0" u="none" kern="1200"/>
            <a:t>Deuteronomy 16:4</a:t>
          </a:r>
        </a:p>
        <a:p>
          <a:pPr marL="0" lvl="0" indent="0" algn="ctr" defTabSz="577850" rtl="0">
            <a:lnSpc>
              <a:spcPct val="90000"/>
            </a:lnSpc>
            <a:spcBef>
              <a:spcPct val="0"/>
            </a:spcBef>
            <a:spcAft>
              <a:spcPct val="35000"/>
            </a:spcAft>
            <a:buNone/>
          </a:pPr>
          <a:r>
            <a:rPr lang="en-GB" sz="1300" b="0" i="0" u="none" kern="1200"/>
            <a:t>Removal of leaven</a:t>
          </a:r>
        </a:p>
      </dsp:txBody>
      <dsp:txXfrm>
        <a:off x="3076" y="0"/>
        <a:ext cx="3086344" cy="660241"/>
      </dsp:txXfrm>
    </dsp:sp>
    <dsp:sp modelId="{6BA46904-CB7C-4538-BD49-D3891EF19552}">
      <dsp:nvSpPr>
        <dsp:cNvPr id="0" name=""/>
        <dsp:cNvSpPr/>
      </dsp:nvSpPr>
      <dsp:spPr>
        <a:xfrm>
          <a:off x="1546248" y="697969"/>
          <a:ext cx="0" cy="150912"/>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27384" y="660241"/>
          <a:ext cx="37728" cy="377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472152" y="848881"/>
          <a:ext cx="1851806" cy="18864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noFill/>
            </a:rPr>
            <a:t>Nisan 14</a:t>
          </a:r>
        </a:p>
      </dsp:txBody>
      <dsp:txXfrm>
        <a:off x="2472152" y="848881"/>
        <a:ext cx="1851806" cy="188640"/>
      </dsp:txXfrm>
    </dsp:sp>
    <dsp:sp modelId="{FEBD3C2A-A340-470A-A475-AE614EA07678}">
      <dsp:nvSpPr>
        <dsp:cNvPr id="0" name=""/>
        <dsp:cNvSpPr/>
      </dsp:nvSpPr>
      <dsp:spPr>
        <a:xfrm>
          <a:off x="1854883"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sp>
    <dsp:sp modelId="{080474C8-0FEA-4FD1-97F1-0978CFB4A37F}">
      <dsp:nvSpPr>
        <dsp:cNvPr id="0" name=""/>
        <dsp:cNvSpPr/>
      </dsp:nvSpPr>
      <dsp:spPr>
        <a:xfrm>
          <a:off x="3398055" y="1037522"/>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379191" y="1188434"/>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323959" y="848881"/>
          <a:ext cx="1851806" cy="188640"/>
        </a:xfrm>
        <a:prstGeom prst="rect">
          <a:avLst/>
        </a:prstGeom>
        <a:solidFill>
          <a:schemeClr val="accent4"/>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Nisan 14</a:t>
          </a:r>
        </a:p>
      </dsp:txBody>
      <dsp:txXfrm>
        <a:off x="4323959" y="848881"/>
        <a:ext cx="1851806" cy="188640"/>
      </dsp:txXfrm>
    </dsp:sp>
    <dsp:sp modelId="{80CDBBF8-C6B4-4166-87C1-DC9120CC7586}">
      <dsp:nvSpPr>
        <dsp:cNvPr id="0" name=""/>
        <dsp:cNvSpPr/>
      </dsp:nvSpPr>
      <dsp:spPr>
        <a:xfrm>
          <a:off x="3706690"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Exodus 12:6-11, 12:22, </a:t>
          </a:r>
          <a:r>
            <a:rPr lang="en-GB" sz="1300" kern="1200"/>
            <a:t>Numbers 9:12</a:t>
          </a:r>
          <a:br>
            <a:rPr lang="en-GB" sz="1300" kern="1200"/>
          </a:br>
          <a:r>
            <a:rPr lang="en-GB" sz="1300" b="0" i="0" u="none" kern="1200"/>
            <a:t>Lambs killed and eaten</a:t>
          </a:r>
          <a:br>
            <a:rPr lang="en-GB" sz="1300" b="0" i="0" u="none" kern="1200"/>
          </a:br>
          <a:r>
            <a:rPr lang="en-GB" sz="1300" b="0" i="0" u="none" kern="1200"/>
            <a:t>Blood on doorposts. Being Ready</a:t>
          </a:r>
          <a:endParaRPr lang="en-GB" sz="1300" kern="1200"/>
        </a:p>
      </dsp:txBody>
      <dsp:txXfrm>
        <a:off x="3706690" y="0"/>
        <a:ext cx="3086344" cy="660241"/>
      </dsp:txXfrm>
    </dsp:sp>
    <dsp:sp modelId="{89759DE5-9F8A-470E-A6D8-F13BB4DEE93D}">
      <dsp:nvSpPr>
        <dsp:cNvPr id="0" name=""/>
        <dsp:cNvSpPr/>
      </dsp:nvSpPr>
      <dsp:spPr>
        <a:xfrm>
          <a:off x="5249862" y="697969"/>
          <a:ext cx="0" cy="150912"/>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230998" y="660241"/>
          <a:ext cx="37728" cy="377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37CD79-A6ED-4CBB-B8E5-A40E2F25C7A5}">
      <dsp:nvSpPr>
        <dsp:cNvPr id="0" name=""/>
        <dsp:cNvSpPr/>
      </dsp:nvSpPr>
      <dsp:spPr>
        <a:xfrm>
          <a:off x="6175765" y="848881"/>
          <a:ext cx="1851806" cy="188640"/>
        </a:xfrm>
        <a:prstGeom prst="rect">
          <a:avLst/>
        </a:prstGeom>
        <a:solidFill>
          <a:schemeClr val="accent5"/>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Nisan 14-15</a:t>
          </a:r>
        </a:p>
      </dsp:txBody>
      <dsp:txXfrm>
        <a:off x="6175765" y="848881"/>
        <a:ext cx="1851806" cy="188640"/>
      </dsp:txXfrm>
    </dsp:sp>
    <dsp:sp modelId="{481176DA-885A-4BEE-AC35-A7ACB387C136}">
      <dsp:nvSpPr>
        <dsp:cNvPr id="0" name=""/>
        <dsp:cNvSpPr/>
      </dsp:nvSpPr>
      <dsp:spPr>
        <a:xfrm>
          <a:off x="5558496"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t>Exodus 12:12-14, 23</a:t>
          </a:r>
          <a:br>
            <a:rPr lang="en-GB" sz="1300" b="0" i="0" u="none" kern="1200"/>
          </a:br>
          <a:r>
            <a:rPr lang="en-GB" sz="1300" b="0" i="0" u="none" kern="1200"/>
            <a:t>Destroyer strikes firstborn</a:t>
          </a:r>
          <a:br>
            <a:rPr lang="en-GB" sz="1300" b="0" i="0" u="none" kern="1200"/>
          </a:br>
          <a:r>
            <a:rPr lang="en-GB" sz="1300" b="0" i="0" u="none" kern="1200"/>
            <a:t>Passes over the “chosen”</a:t>
          </a:r>
          <a:endParaRPr lang="en-GB" sz="1300" kern="1200"/>
        </a:p>
      </dsp:txBody>
      <dsp:txXfrm>
        <a:off x="5558496" y="1226162"/>
        <a:ext cx="3086344" cy="660241"/>
      </dsp:txXfrm>
    </dsp:sp>
    <dsp:sp modelId="{88489ECF-FC66-4C9E-AE9D-6C22832F5BE0}">
      <dsp:nvSpPr>
        <dsp:cNvPr id="0" name=""/>
        <dsp:cNvSpPr/>
      </dsp:nvSpPr>
      <dsp:spPr>
        <a:xfrm>
          <a:off x="7101669" y="1037522"/>
          <a:ext cx="0" cy="150912"/>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6E3012F-9BD6-4082-82D8-4AFE0240B443}">
      <dsp:nvSpPr>
        <dsp:cNvPr id="0" name=""/>
        <dsp:cNvSpPr/>
      </dsp:nvSpPr>
      <dsp:spPr>
        <a:xfrm>
          <a:off x="7082805" y="1188434"/>
          <a:ext cx="37728" cy="3772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9E3039-3F09-497A-BFE8-CFBF0E0BD0C3}">
      <dsp:nvSpPr>
        <dsp:cNvPr id="0" name=""/>
        <dsp:cNvSpPr/>
      </dsp:nvSpPr>
      <dsp:spPr>
        <a:xfrm rot="5400000">
          <a:off x="8859156" y="17298"/>
          <a:ext cx="188640" cy="1851806"/>
        </a:xfrm>
        <a:prstGeom prst="round2SameRect">
          <a:avLst/>
        </a:prstGeom>
        <a:solidFill>
          <a:schemeClr val="accent6"/>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Nisan 15-21</a:t>
          </a:r>
        </a:p>
      </dsp:txBody>
      <dsp:txXfrm rot="-5400000">
        <a:off x="8027574" y="858090"/>
        <a:ext cx="1842597" cy="170222"/>
      </dsp:txXfrm>
    </dsp:sp>
    <dsp:sp modelId="{7A08F6BE-3C40-44C0-833E-AC9FDCB52097}">
      <dsp:nvSpPr>
        <dsp:cNvPr id="0" name=""/>
        <dsp:cNvSpPr/>
      </dsp:nvSpPr>
      <dsp:spPr>
        <a:xfrm>
          <a:off x="7410303"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Exodus 12:15-20, Leviticus 23:6-8</a:t>
          </a:r>
          <a:br>
            <a:rPr lang="en-GB" sz="1300" b="0" i="0" u="none" kern="1200"/>
          </a:br>
          <a:r>
            <a:rPr lang="en-GB" sz="1300" b="0" i="0" u="none" kern="1200"/>
            <a:t>Exodus begins, Feast of First fruit</a:t>
          </a:r>
          <a:br>
            <a:rPr lang="en-GB" sz="1300" b="0" i="0" u="none" kern="1200"/>
          </a:br>
          <a:r>
            <a:rPr lang="en-GB" sz="1300" b="0" i="0" u="none" kern="1200"/>
            <a:t>Festival of Unleavened Bread</a:t>
          </a:r>
          <a:endParaRPr lang="en-GB" sz="1300" kern="1200"/>
        </a:p>
      </dsp:txBody>
      <dsp:txXfrm>
        <a:off x="7410303" y="0"/>
        <a:ext cx="3086344" cy="660241"/>
      </dsp:txXfrm>
    </dsp:sp>
    <dsp:sp modelId="{561BD3A5-BBDC-4502-BC45-D03CD0B9A155}">
      <dsp:nvSpPr>
        <dsp:cNvPr id="0" name=""/>
        <dsp:cNvSpPr/>
      </dsp:nvSpPr>
      <dsp:spPr>
        <a:xfrm>
          <a:off x="8953476" y="697969"/>
          <a:ext cx="0" cy="150912"/>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E71AD8A-D0FB-4899-A73C-1341943B3C24}">
      <dsp:nvSpPr>
        <dsp:cNvPr id="0" name=""/>
        <dsp:cNvSpPr/>
      </dsp:nvSpPr>
      <dsp:spPr>
        <a:xfrm>
          <a:off x="8934612" y="660241"/>
          <a:ext cx="37728" cy="3772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51928" y="17298"/>
          <a:ext cx="188640" cy="1851806"/>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Before last supper</a:t>
          </a:r>
        </a:p>
      </dsp:txBody>
      <dsp:txXfrm rot="5400000">
        <a:off x="629555" y="858090"/>
        <a:ext cx="1842597" cy="170222"/>
      </dsp:txXfrm>
    </dsp:sp>
    <dsp:sp modelId="{45A02F84-C6CB-43F5-AEE4-3EA66C2BD25F}">
      <dsp:nvSpPr>
        <dsp:cNvPr id="0" name=""/>
        <dsp:cNvSpPr/>
      </dsp:nvSpPr>
      <dsp:spPr>
        <a:xfrm>
          <a:off x="3076"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John 13:1-20, 15:1-10</a:t>
          </a:r>
          <a:br>
            <a:rPr lang="en-GB" sz="1300" b="0" i="0" u="none" kern="1200"/>
          </a:br>
          <a:r>
            <a:rPr lang="en-GB" sz="1300" kern="1200"/>
            <a:t>Matthew 26:21-25; Mark 14:18-21;</a:t>
          </a:r>
          <a:br>
            <a:rPr lang="en-GB" sz="1300" kern="1200"/>
          </a:br>
          <a:r>
            <a:rPr lang="en-GB" sz="1300" kern="1200"/>
            <a:t>Luke 22:21-23; John 13:21-30</a:t>
          </a:r>
          <a:br>
            <a:rPr lang="en-GB" sz="1300" b="0" i="0" u="none" kern="1200"/>
          </a:br>
          <a:r>
            <a:rPr lang="en-GB" sz="1300" b="0" i="0" u="none" kern="1200"/>
            <a:t>Washing of feet</a:t>
          </a:r>
          <a:br>
            <a:rPr lang="en-GB" sz="1300" b="0" i="0" u="none" kern="1200"/>
          </a:br>
          <a:r>
            <a:rPr lang="en-GB" sz="1300" b="0" i="0" u="none" kern="1200"/>
            <a:t>Predicts betrayal</a:t>
          </a:r>
        </a:p>
      </dsp:txBody>
      <dsp:txXfrm>
        <a:off x="3076" y="0"/>
        <a:ext cx="3086344" cy="660241"/>
      </dsp:txXfrm>
    </dsp:sp>
    <dsp:sp modelId="{6BA46904-CB7C-4538-BD49-D3891EF19552}">
      <dsp:nvSpPr>
        <dsp:cNvPr id="0" name=""/>
        <dsp:cNvSpPr/>
      </dsp:nvSpPr>
      <dsp:spPr>
        <a:xfrm>
          <a:off x="1546248" y="697969"/>
          <a:ext cx="0" cy="150912"/>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27384" y="660241"/>
          <a:ext cx="37728" cy="377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472152" y="848881"/>
          <a:ext cx="1851806" cy="18864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During last supper</a:t>
          </a:r>
        </a:p>
      </dsp:txBody>
      <dsp:txXfrm>
        <a:off x="2472152" y="848881"/>
        <a:ext cx="1851806" cy="188640"/>
      </dsp:txXfrm>
    </dsp:sp>
    <dsp:sp modelId="{FEBD3C2A-A340-470A-A475-AE614EA07678}">
      <dsp:nvSpPr>
        <dsp:cNvPr id="0" name=""/>
        <dsp:cNvSpPr/>
      </dsp:nvSpPr>
      <dsp:spPr>
        <a:xfrm>
          <a:off x="1854883"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t>Matthew 26:26-29, John 6:53-58</a:t>
          </a:r>
        </a:p>
        <a:p>
          <a:pPr marL="0" lvl="0" indent="0" algn="ctr" defTabSz="577850" rtl="0">
            <a:lnSpc>
              <a:spcPct val="90000"/>
            </a:lnSpc>
            <a:spcBef>
              <a:spcPct val="0"/>
            </a:spcBef>
            <a:spcAft>
              <a:spcPct val="35000"/>
            </a:spcAft>
            <a:buNone/>
          </a:pPr>
          <a:r>
            <a:rPr lang="en-GB" sz="1300" b="0" i="0" u="none" kern="1200"/>
            <a:t>Lord’s Supper instituted</a:t>
          </a:r>
        </a:p>
      </dsp:txBody>
      <dsp:txXfrm>
        <a:off x="1854883" y="1226162"/>
        <a:ext cx="3086344" cy="660241"/>
      </dsp:txXfrm>
    </dsp:sp>
    <dsp:sp modelId="{080474C8-0FEA-4FD1-97F1-0978CFB4A37F}">
      <dsp:nvSpPr>
        <dsp:cNvPr id="0" name=""/>
        <dsp:cNvSpPr/>
      </dsp:nvSpPr>
      <dsp:spPr>
        <a:xfrm>
          <a:off x="3398055" y="1037522"/>
          <a:ext cx="0" cy="150912"/>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379191" y="1188434"/>
          <a:ext cx="37728" cy="3772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323959" y="848881"/>
          <a:ext cx="1851806" cy="188640"/>
        </a:xfrm>
        <a:prstGeom prst="rect">
          <a:avLst/>
        </a:prstGeom>
        <a:solidFill>
          <a:schemeClr val="accent4"/>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Jesus’ discourse</a:t>
          </a:r>
        </a:p>
      </dsp:txBody>
      <dsp:txXfrm>
        <a:off x="4323959" y="848881"/>
        <a:ext cx="1851806" cy="188640"/>
      </dsp:txXfrm>
    </dsp:sp>
    <dsp:sp modelId="{80CDBBF8-C6B4-4166-87C1-DC9120CC7586}">
      <dsp:nvSpPr>
        <dsp:cNvPr id="0" name=""/>
        <dsp:cNvSpPr/>
      </dsp:nvSpPr>
      <dsp:spPr>
        <a:xfrm>
          <a:off x="3706690"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John 13-17, Mark 14:26</a:t>
          </a:r>
          <a:endParaRPr lang="en-GB" sz="1300" kern="1200"/>
        </a:p>
        <a:p>
          <a:pPr marL="0" lvl="0" indent="0" algn="ctr" defTabSz="577850" rtl="0">
            <a:lnSpc>
              <a:spcPct val="90000"/>
            </a:lnSpc>
            <a:spcBef>
              <a:spcPct val="0"/>
            </a:spcBef>
            <a:spcAft>
              <a:spcPct val="35000"/>
            </a:spcAft>
            <a:buNone/>
          </a:pPr>
          <a:r>
            <a:rPr lang="en-GB" sz="1300" b="0" i="0" u="none" kern="1200"/>
            <a:t>Teaches: Being the Way, Love, Obedience, promises Holy Spirit, warns of persecution, Sings, Prays</a:t>
          </a:r>
        </a:p>
      </dsp:txBody>
      <dsp:txXfrm>
        <a:off x="3706690" y="0"/>
        <a:ext cx="3086344" cy="660241"/>
      </dsp:txXfrm>
    </dsp:sp>
    <dsp:sp modelId="{89759DE5-9F8A-470E-A6D8-F13BB4DEE93D}">
      <dsp:nvSpPr>
        <dsp:cNvPr id="0" name=""/>
        <dsp:cNvSpPr/>
      </dsp:nvSpPr>
      <dsp:spPr>
        <a:xfrm>
          <a:off x="5249862" y="697969"/>
          <a:ext cx="0" cy="150912"/>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230998" y="660241"/>
          <a:ext cx="37728" cy="377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37CD79-A6ED-4CBB-B8E5-A40E2F25C7A5}">
      <dsp:nvSpPr>
        <dsp:cNvPr id="0" name=""/>
        <dsp:cNvSpPr/>
      </dsp:nvSpPr>
      <dsp:spPr>
        <a:xfrm>
          <a:off x="6175765" y="848881"/>
          <a:ext cx="1851806" cy="188640"/>
        </a:xfrm>
        <a:prstGeom prst="rect">
          <a:avLst/>
        </a:prstGeom>
        <a:solidFill>
          <a:schemeClr val="accent5"/>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Jesus dies</a:t>
          </a:r>
        </a:p>
      </dsp:txBody>
      <dsp:txXfrm>
        <a:off x="6175765" y="848881"/>
        <a:ext cx="1851806" cy="188640"/>
      </dsp:txXfrm>
    </dsp:sp>
    <dsp:sp modelId="{481176DA-885A-4BEE-AC35-A7ACB387C136}">
      <dsp:nvSpPr>
        <dsp:cNvPr id="0" name=""/>
        <dsp:cNvSpPr/>
      </dsp:nvSpPr>
      <dsp:spPr>
        <a:xfrm>
          <a:off x="5558496"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t>John 18-19</a:t>
          </a:r>
          <a:br>
            <a:rPr lang="en-GB" sz="1300" b="0" i="0" u="none" kern="1200"/>
          </a:br>
          <a:r>
            <a:rPr lang="en-GB" sz="1300" b="0" i="0" u="none" kern="1200"/>
            <a:t>Betrayal, Crucifixion</a:t>
          </a:r>
          <a:endParaRPr lang="en-GB" sz="1300" kern="1200"/>
        </a:p>
      </dsp:txBody>
      <dsp:txXfrm>
        <a:off x="5558496" y="1226162"/>
        <a:ext cx="3086344" cy="660241"/>
      </dsp:txXfrm>
    </dsp:sp>
    <dsp:sp modelId="{88489ECF-FC66-4C9E-AE9D-6C22832F5BE0}">
      <dsp:nvSpPr>
        <dsp:cNvPr id="0" name=""/>
        <dsp:cNvSpPr/>
      </dsp:nvSpPr>
      <dsp:spPr>
        <a:xfrm>
          <a:off x="7101669" y="1037522"/>
          <a:ext cx="0" cy="150912"/>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6E3012F-9BD6-4082-82D8-4AFE0240B443}">
      <dsp:nvSpPr>
        <dsp:cNvPr id="0" name=""/>
        <dsp:cNvSpPr/>
      </dsp:nvSpPr>
      <dsp:spPr>
        <a:xfrm>
          <a:off x="7082805" y="1188434"/>
          <a:ext cx="37728" cy="3772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9E3039-3F09-497A-BFE8-CFBF0E0BD0C3}">
      <dsp:nvSpPr>
        <dsp:cNvPr id="0" name=""/>
        <dsp:cNvSpPr/>
      </dsp:nvSpPr>
      <dsp:spPr>
        <a:xfrm rot="5400000">
          <a:off x="8859156" y="17298"/>
          <a:ext cx="188640" cy="1851806"/>
        </a:xfrm>
        <a:prstGeom prst="round2SameRect">
          <a:avLst/>
        </a:prstGeom>
        <a:solidFill>
          <a:schemeClr val="accent6"/>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Jesus resurrects</a:t>
          </a:r>
        </a:p>
      </dsp:txBody>
      <dsp:txXfrm rot="-5400000">
        <a:off x="8027574" y="858090"/>
        <a:ext cx="1842597" cy="170222"/>
      </dsp:txXfrm>
    </dsp:sp>
    <dsp:sp modelId="{7A08F6BE-3C40-44C0-833E-AC9FDCB52097}">
      <dsp:nvSpPr>
        <dsp:cNvPr id="0" name=""/>
        <dsp:cNvSpPr/>
      </dsp:nvSpPr>
      <dsp:spPr>
        <a:xfrm>
          <a:off x="7410303"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kern="1200"/>
            <a:t>Matt 28, John 20-21, Luke 24, Acts 1, Resurrection, Appearances, Meetings, Great Commission, Ascension</a:t>
          </a:r>
        </a:p>
      </dsp:txBody>
      <dsp:txXfrm>
        <a:off x="7410303" y="0"/>
        <a:ext cx="3086344" cy="660241"/>
      </dsp:txXfrm>
    </dsp:sp>
    <dsp:sp modelId="{561BD3A5-BBDC-4502-BC45-D03CD0B9A155}">
      <dsp:nvSpPr>
        <dsp:cNvPr id="0" name=""/>
        <dsp:cNvSpPr/>
      </dsp:nvSpPr>
      <dsp:spPr>
        <a:xfrm>
          <a:off x="8953476" y="697969"/>
          <a:ext cx="0" cy="150912"/>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E71AD8A-D0FB-4899-A73C-1341943B3C24}">
      <dsp:nvSpPr>
        <dsp:cNvPr id="0" name=""/>
        <dsp:cNvSpPr/>
      </dsp:nvSpPr>
      <dsp:spPr>
        <a:xfrm>
          <a:off x="8934612" y="660241"/>
          <a:ext cx="37728" cy="3772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51928" y="17298"/>
          <a:ext cx="188640" cy="1851806"/>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Washing at basin</a:t>
          </a:r>
        </a:p>
      </dsp:txBody>
      <dsp:txXfrm rot="5400000">
        <a:off x="629555" y="858090"/>
        <a:ext cx="1842597" cy="170222"/>
      </dsp:txXfrm>
    </dsp:sp>
    <dsp:sp modelId="{45A02F84-C6CB-43F5-AEE4-3EA66C2BD25F}">
      <dsp:nvSpPr>
        <dsp:cNvPr id="0" name=""/>
        <dsp:cNvSpPr/>
      </dsp:nvSpPr>
      <dsp:spPr>
        <a:xfrm>
          <a:off x="3076"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kern="1200"/>
            <a:t>Exodus 30:18-21</a:t>
          </a:r>
        </a:p>
      </dsp:txBody>
      <dsp:txXfrm>
        <a:off x="3076" y="0"/>
        <a:ext cx="3086344" cy="660241"/>
      </dsp:txXfrm>
    </dsp:sp>
    <dsp:sp modelId="{6BA46904-CB7C-4538-BD49-D3891EF19552}">
      <dsp:nvSpPr>
        <dsp:cNvPr id="0" name=""/>
        <dsp:cNvSpPr/>
      </dsp:nvSpPr>
      <dsp:spPr>
        <a:xfrm>
          <a:off x="1546248" y="697969"/>
          <a:ext cx="0" cy="150912"/>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27384" y="660241"/>
          <a:ext cx="37728" cy="377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472152" y="848881"/>
          <a:ext cx="1851806" cy="18864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Presentation of Animal</a:t>
          </a:r>
        </a:p>
      </dsp:txBody>
      <dsp:txXfrm>
        <a:off x="2472152" y="848881"/>
        <a:ext cx="1851806" cy="188640"/>
      </dsp:txXfrm>
    </dsp:sp>
    <dsp:sp modelId="{FEBD3C2A-A340-470A-A475-AE614EA07678}">
      <dsp:nvSpPr>
        <dsp:cNvPr id="0" name=""/>
        <dsp:cNvSpPr/>
      </dsp:nvSpPr>
      <dsp:spPr>
        <a:xfrm>
          <a:off x="1854883"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t>Leviticus 1:3-4</a:t>
          </a:r>
          <a:endParaRPr lang="en-GB" sz="1300" kern="1200"/>
        </a:p>
      </dsp:txBody>
      <dsp:txXfrm>
        <a:off x="1854883" y="1226162"/>
        <a:ext cx="3086344" cy="660241"/>
      </dsp:txXfrm>
    </dsp:sp>
    <dsp:sp modelId="{080474C8-0FEA-4FD1-97F1-0978CFB4A37F}">
      <dsp:nvSpPr>
        <dsp:cNvPr id="0" name=""/>
        <dsp:cNvSpPr/>
      </dsp:nvSpPr>
      <dsp:spPr>
        <a:xfrm>
          <a:off x="3398055" y="1037522"/>
          <a:ext cx="0" cy="150912"/>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379191" y="1188434"/>
          <a:ext cx="37728" cy="3772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323959" y="848881"/>
          <a:ext cx="1851806" cy="188640"/>
        </a:xfrm>
        <a:prstGeom prst="rect">
          <a:avLst/>
        </a:prstGeom>
        <a:solidFill>
          <a:schemeClr val="accent4"/>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Slaughter of animal</a:t>
          </a:r>
        </a:p>
      </dsp:txBody>
      <dsp:txXfrm>
        <a:off x="4323959" y="848881"/>
        <a:ext cx="1851806" cy="188640"/>
      </dsp:txXfrm>
    </dsp:sp>
    <dsp:sp modelId="{80CDBBF8-C6B4-4166-87C1-DC9120CC7586}">
      <dsp:nvSpPr>
        <dsp:cNvPr id="0" name=""/>
        <dsp:cNvSpPr/>
      </dsp:nvSpPr>
      <dsp:spPr>
        <a:xfrm>
          <a:off x="3706690"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Leviticus 1:5,11</a:t>
          </a:r>
          <a:endParaRPr lang="en-GB" sz="1300" kern="1200"/>
        </a:p>
      </dsp:txBody>
      <dsp:txXfrm>
        <a:off x="3706690" y="0"/>
        <a:ext cx="3086344" cy="660241"/>
      </dsp:txXfrm>
    </dsp:sp>
    <dsp:sp modelId="{89759DE5-9F8A-470E-A6D8-F13BB4DEE93D}">
      <dsp:nvSpPr>
        <dsp:cNvPr id="0" name=""/>
        <dsp:cNvSpPr/>
      </dsp:nvSpPr>
      <dsp:spPr>
        <a:xfrm>
          <a:off x="5249862" y="697969"/>
          <a:ext cx="0" cy="150912"/>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230998" y="660241"/>
          <a:ext cx="37728" cy="377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37CD79-A6ED-4CBB-B8E5-A40E2F25C7A5}">
      <dsp:nvSpPr>
        <dsp:cNvPr id="0" name=""/>
        <dsp:cNvSpPr/>
      </dsp:nvSpPr>
      <dsp:spPr>
        <a:xfrm>
          <a:off x="6175765" y="848881"/>
          <a:ext cx="1851806" cy="188640"/>
        </a:xfrm>
        <a:prstGeom prst="rect">
          <a:avLst/>
        </a:prstGeom>
        <a:solidFill>
          <a:schemeClr val="accent5"/>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Collect/Apply Blood</a:t>
          </a:r>
        </a:p>
      </dsp:txBody>
      <dsp:txXfrm>
        <a:off x="6175765" y="848881"/>
        <a:ext cx="1851806" cy="188640"/>
      </dsp:txXfrm>
    </dsp:sp>
    <dsp:sp modelId="{481176DA-885A-4BEE-AC35-A7ACB387C136}">
      <dsp:nvSpPr>
        <dsp:cNvPr id="0" name=""/>
        <dsp:cNvSpPr/>
      </dsp:nvSpPr>
      <dsp:spPr>
        <a:xfrm>
          <a:off x="5558496"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t>Leviticus 1:5, 4:7</a:t>
          </a:r>
          <a:endParaRPr lang="en-GB" sz="1300" kern="1200"/>
        </a:p>
      </dsp:txBody>
      <dsp:txXfrm>
        <a:off x="5558496" y="1226162"/>
        <a:ext cx="3086344" cy="660241"/>
      </dsp:txXfrm>
    </dsp:sp>
    <dsp:sp modelId="{88489ECF-FC66-4C9E-AE9D-6C22832F5BE0}">
      <dsp:nvSpPr>
        <dsp:cNvPr id="0" name=""/>
        <dsp:cNvSpPr/>
      </dsp:nvSpPr>
      <dsp:spPr>
        <a:xfrm>
          <a:off x="7101669" y="1037522"/>
          <a:ext cx="0" cy="150912"/>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6E3012F-9BD6-4082-82D8-4AFE0240B443}">
      <dsp:nvSpPr>
        <dsp:cNvPr id="0" name=""/>
        <dsp:cNvSpPr/>
      </dsp:nvSpPr>
      <dsp:spPr>
        <a:xfrm>
          <a:off x="7082805" y="1188434"/>
          <a:ext cx="37728" cy="3772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9E3039-3F09-497A-BFE8-CFBF0E0BD0C3}">
      <dsp:nvSpPr>
        <dsp:cNvPr id="0" name=""/>
        <dsp:cNvSpPr/>
      </dsp:nvSpPr>
      <dsp:spPr>
        <a:xfrm rot="5400000">
          <a:off x="8859156" y="17298"/>
          <a:ext cx="188640" cy="1851806"/>
        </a:xfrm>
        <a:prstGeom prst="round2SameRect">
          <a:avLst/>
        </a:prstGeom>
        <a:solidFill>
          <a:schemeClr val="accent6"/>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Burn/Cook/Eat animal</a:t>
          </a:r>
        </a:p>
      </dsp:txBody>
      <dsp:txXfrm rot="-5400000">
        <a:off x="8027574" y="858090"/>
        <a:ext cx="1842597" cy="170222"/>
      </dsp:txXfrm>
    </dsp:sp>
    <dsp:sp modelId="{7A08F6BE-3C40-44C0-833E-AC9FDCB52097}">
      <dsp:nvSpPr>
        <dsp:cNvPr id="0" name=""/>
        <dsp:cNvSpPr/>
      </dsp:nvSpPr>
      <dsp:spPr>
        <a:xfrm>
          <a:off x="7410303"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Leviticus 1:6-9</a:t>
          </a:r>
          <a:endParaRPr lang="en-GB" sz="1300" kern="1200"/>
        </a:p>
      </dsp:txBody>
      <dsp:txXfrm>
        <a:off x="7410303" y="0"/>
        <a:ext cx="3086344" cy="660241"/>
      </dsp:txXfrm>
    </dsp:sp>
    <dsp:sp modelId="{561BD3A5-BBDC-4502-BC45-D03CD0B9A155}">
      <dsp:nvSpPr>
        <dsp:cNvPr id="0" name=""/>
        <dsp:cNvSpPr/>
      </dsp:nvSpPr>
      <dsp:spPr>
        <a:xfrm>
          <a:off x="8953476" y="697969"/>
          <a:ext cx="0" cy="150912"/>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E71AD8A-D0FB-4899-A73C-1341943B3C24}">
      <dsp:nvSpPr>
        <dsp:cNvPr id="0" name=""/>
        <dsp:cNvSpPr/>
      </dsp:nvSpPr>
      <dsp:spPr>
        <a:xfrm>
          <a:off x="8934612" y="660241"/>
          <a:ext cx="37728" cy="3772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51928" y="17298"/>
          <a:ext cx="188640" cy="1851806"/>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Nisan 13 and before</a:t>
          </a:r>
        </a:p>
      </dsp:txBody>
      <dsp:txXfrm rot="5400000">
        <a:off x="629555" y="858090"/>
        <a:ext cx="1842597" cy="170222"/>
      </dsp:txXfrm>
    </dsp:sp>
    <dsp:sp modelId="{45A02F84-C6CB-43F5-AEE4-3EA66C2BD25F}">
      <dsp:nvSpPr>
        <dsp:cNvPr id="0" name=""/>
        <dsp:cNvSpPr/>
      </dsp:nvSpPr>
      <dsp:spPr>
        <a:xfrm>
          <a:off x="3076"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Exodus 12:15,19</a:t>
          </a:r>
          <a:endParaRPr lang="en-GB" sz="1300" kern="1200"/>
        </a:p>
        <a:p>
          <a:pPr marL="0" lvl="0" indent="0" algn="ctr" defTabSz="577850" rtl="0">
            <a:lnSpc>
              <a:spcPct val="90000"/>
            </a:lnSpc>
            <a:spcBef>
              <a:spcPct val="0"/>
            </a:spcBef>
            <a:spcAft>
              <a:spcPct val="35000"/>
            </a:spcAft>
            <a:buNone/>
          </a:pPr>
          <a:r>
            <a:rPr lang="en-GB" sz="1300" b="0" i="0" u="none" kern="1200"/>
            <a:t>Deuteronomy 16:4</a:t>
          </a:r>
        </a:p>
        <a:p>
          <a:pPr marL="0" lvl="0" indent="0" algn="ctr" defTabSz="577850" rtl="0">
            <a:lnSpc>
              <a:spcPct val="90000"/>
            </a:lnSpc>
            <a:spcBef>
              <a:spcPct val="0"/>
            </a:spcBef>
            <a:spcAft>
              <a:spcPct val="35000"/>
            </a:spcAft>
            <a:buNone/>
          </a:pPr>
          <a:r>
            <a:rPr lang="en-GB" sz="1300" b="0" i="0" u="none" kern="1200"/>
            <a:t>Removal of leaven</a:t>
          </a:r>
        </a:p>
      </dsp:txBody>
      <dsp:txXfrm>
        <a:off x="3076" y="0"/>
        <a:ext cx="3086344" cy="660241"/>
      </dsp:txXfrm>
    </dsp:sp>
    <dsp:sp modelId="{6BA46904-CB7C-4538-BD49-D3891EF19552}">
      <dsp:nvSpPr>
        <dsp:cNvPr id="0" name=""/>
        <dsp:cNvSpPr/>
      </dsp:nvSpPr>
      <dsp:spPr>
        <a:xfrm>
          <a:off x="1546248" y="697969"/>
          <a:ext cx="0" cy="150912"/>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27384" y="660241"/>
          <a:ext cx="37728" cy="377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472152" y="848881"/>
          <a:ext cx="1851806" cy="18864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Title</a:t>
          </a:r>
        </a:p>
      </dsp:txBody>
      <dsp:txXfrm>
        <a:off x="2472152" y="848881"/>
        <a:ext cx="1851806" cy="188640"/>
      </dsp:txXfrm>
    </dsp:sp>
    <dsp:sp modelId="{FEBD3C2A-A340-470A-A475-AE614EA07678}">
      <dsp:nvSpPr>
        <dsp:cNvPr id="0" name=""/>
        <dsp:cNvSpPr/>
      </dsp:nvSpPr>
      <dsp:spPr>
        <a:xfrm>
          <a:off x="1854883"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sp>
    <dsp:sp modelId="{080474C8-0FEA-4FD1-97F1-0978CFB4A37F}">
      <dsp:nvSpPr>
        <dsp:cNvPr id="0" name=""/>
        <dsp:cNvSpPr/>
      </dsp:nvSpPr>
      <dsp:spPr>
        <a:xfrm>
          <a:off x="3398055" y="1037522"/>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379191" y="1188434"/>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323959" y="848881"/>
          <a:ext cx="1851806" cy="18864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Title</a:t>
          </a:r>
        </a:p>
      </dsp:txBody>
      <dsp:txXfrm>
        <a:off x="4323959" y="848881"/>
        <a:ext cx="1851806" cy="188640"/>
      </dsp:txXfrm>
    </dsp:sp>
    <dsp:sp modelId="{80CDBBF8-C6B4-4166-87C1-DC9120CC7586}">
      <dsp:nvSpPr>
        <dsp:cNvPr id="0" name=""/>
        <dsp:cNvSpPr/>
      </dsp:nvSpPr>
      <dsp:spPr>
        <a:xfrm>
          <a:off x="3706690" y="0"/>
          <a:ext cx="3086344" cy="660241"/>
        </a:xfrm>
        <a:prstGeom prst="rect">
          <a:avLst/>
        </a:prstGeom>
        <a:noFill/>
        <a:ln>
          <a:noFill/>
        </a:ln>
        <a:effectLst/>
      </dsp:spPr>
      <dsp:style>
        <a:lnRef idx="0">
          <a:scrgbClr r="0" g="0" b="0"/>
        </a:lnRef>
        <a:fillRef idx="0">
          <a:scrgbClr r="0" g="0" b="0"/>
        </a:fillRef>
        <a:effectRef idx="0">
          <a:scrgbClr r="0" g="0" b="0"/>
        </a:effectRef>
        <a:fontRef idx="minor"/>
      </dsp:style>
    </dsp:sp>
    <dsp:sp modelId="{89759DE5-9F8A-470E-A6D8-F13BB4DEE93D}">
      <dsp:nvSpPr>
        <dsp:cNvPr id="0" name=""/>
        <dsp:cNvSpPr/>
      </dsp:nvSpPr>
      <dsp:spPr>
        <a:xfrm>
          <a:off x="5249862" y="697969"/>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230998" y="660241"/>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837CD79-A6ED-4CBB-B8E5-A40E2F25C7A5}">
      <dsp:nvSpPr>
        <dsp:cNvPr id="0" name=""/>
        <dsp:cNvSpPr/>
      </dsp:nvSpPr>
      <dsp:spPr>
        <a:xfrm>
          <a:off x="6175765" y="848881"/>
          <a:ext cx="1851806" cy="18864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Title</a:t>
          </a:r>
        </a:p>
      </dsp:txBody>
      <dsp:txXfrm>
        <a:off x="6175765" y="848881"/>
        <a:ext cx="1851806" cy="188640"/>
      </dsp:txXfrm>
    </dsp:sp>
    <dsp:sp modelId="{481176DA-885A-4BEE-AC35-A7ACB387C136}">
      <dsp:nvSpPr>
        <dsp:cNvPr id="0" name=""/>
        <dsp:cNvSpPr/>
      </dsp:nvSpPr>
      <dsp:spPr>
        <a:xfrm>
          <a:off x="5558496"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sp>
    <dsp:sp modelId="{88489ECF-FC66-4C9E-AE9D-6C22832F5BE0}">
      <dsp:nvSpPr>
        <dsp:cNvPr id="0" name=""/>
        <dsp:cNvSpPr/>
      </dsp:nvSpPr>
      <dsp:spPr>
        <a:xfrm>
          <a:off x="7101669" y="1037522"/>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F6E3012F-9BD6-4082-82D8-4AFE0240B443}">
      <dsp:nvSpPr>
        <dsp:cNvPr id="0" name=""/>
        <dsp:cNvSpPr/>
      </dsp:nvSpPr>
      <dsp:spPr>
        <a:xfrm>
          <a:off x="7082805" y="1188434"/>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9E3039-3F09-497A-BFE8-CFBF0E0BD0C3}">
      <dsp:nvSpPr>
        <dsp:cNvPr id="0" name=""/>
        <dsp:cNvSpPr/>
      </dsp:nvSpPr>
      <dsp:spPr>
        <a:xfrm rot="5400000">
          <a:off x="8859156" y="17298"/>
          <a:ext cx="188640" cy="1851806"/>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Title</a:t>
          </a:r>
        </a:p>
      </dsp:txBody>
      <dsp:txXfrm rot="-5400000">
        <a:off x="8027574" y="858090"/>
        <a:ext cx="1842597" cy="170222"/>
      </dsp:txXfrm>
    </dsp:sp>
    <dsp:sp modelId="{7A08F6BE-3C40-44C0-833E-AC9FDCB52097}">
      <dsp:nvSpPr>
        <dsp:cNvPr id="0" name=""/>
        <dsp:cNvSpPr/>
      </dsp:nvSpPr>
      <dsp:spPr>
        <a:xfrm>
          <a:off x="7410303" y="0"/>
          <a:ext cx="3086344" cy="660241"/>
        </a:xfrm>
        <a:prstGeom prst="rect">
          <a:avLst/>
        </a:prstGeom>
        <a:noFill/>
        <a:ln>
          <a:noFill/>
        </a:ln>
        <a:effectLst/>
      </dsp:spPr>
      <dsp:style>
        <a:lnRef idx="0">
          <a:scrgbClr r="0" g="0" b="0"/>
        </a:lnRef>
        <a:fillRef idx="0">
          <a:scrgbClr r="0" g="0" b="0"/>
        </a:fillRef>
        <a:effectRef idx="0">
          <a:scrgbClr r="0" g="0" b="0"/>
        </a:effectRef>
        <a:fontRef idx="minor"/>
      </dsp:style>
    </dsp:sp>
    <dsp:sp modelId="{561BD3A5-BBDC-4502-BC45-D03CD0B9A155}">
      <dsp:nvSpPr>
        <dsp:cNvPr id="0" name=""/>
        <dsp:cNvSpPr/>
      </dsp:nvSpPr>
      <dsp:spPr>
        <a:xfrm>
          <a:off x="8953476" y="697969"/>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FE71AD8A-D0FB-4899-A73C-1341943B3C24}">
      <dsp:nvSpPr>
        <dsp:cNvPr id="0" name=""/>
        <dsp:cNvSpPr/>
      </dsp:nvSpPr>
      <dsp:spPr>
        <a:xfrm>
          <a:off x="8934612" y="660241"/>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51928" y="17298"/>
          <a:ext cx="188640" cy="1851806"/>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Nisan 13 and before</a:t>
          </a:r>
        </a:p>
      </dsp:txBody>
      <dsp:txXfrm rot="5400000">
        <a:off x="629555" y="858090"/>
        <a:ext cx="1842597" cy="170222"/>
      </dsp:txXfrm>
    </dsp:sp>
    <dsp:sp modelId="{45A02F84-C6CB-43F5-AEE4-3EA66C2BD25F}">
      <dsp:nvSpPr>
        <dsp:cNvPr id="0" name=""/>
        <dsp:cNvSpPr/>
      </dsp:nvSpPr>
      <dsp:spPr>
        <a:xfrm>
          <a:off x="3076"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Exodus 12:15,19</a:t>
          </a:r>
          <a:br>
            <a:rPr lang="en-GB" sz="1300" b="0" i="0" u="none" kern="1200"/>
          </a:br>
          <a:r>
            <a:rPr lang="en-GB" sz="1300" b="0" i="0" u="none" kern="1200"/>
            <a:t>Deuteronomy 16:4</a:t>
          </a:r>
          <a:br>
            <a:rPr lang="en-GB" sz="1300" b="0" i="0" u="none" kern="1200"/>
          </a:br>
          <a:r>
            <a:rPr lang="en-GB" sz="1300" b="0" i="0" u="none" kern="1200"/>
            <a:t>Removal of leaven</a:t>
          </a:r>
          <a:endParaRPr lang="en-GB" sz="1300" kern="1200"/>
        </a:p>
      </dsp:txBody>
      <dsp:txXfrm>
        <a:off x="3076" y="0"/>
        <a:ext cx="3086344" cy="660241"/>
      </dsp:txXfrm>
    </dsp:sp>
    <dsp:sp modelId="{6BA46904-CB7C-4538-BD49-D3891EF19552}">
      <dsp:nvSpPr>
        <dsp:cNvPr id="0" name=""/>
        <dsp:cNvSpPr/>
      </dsp:nvSpPr>
      <dsp:spPr>
        <a:xfrm>
          <a:off x="1546248" y="697969"/>
          <a:ext cx="0" cy="150912"/>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27384" y="660241"/>
          <a:ext cx="37728" cy="377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472152" y="848881"/>
          <a:ext cx="1851806" cy="18864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noFill/>
            </a:rPr>
            <a:t>Nisan 14</a:t>
          </a:r>
        </a:p>
      </dsp:txBody>
      <dsp:txXfrm>
        <a:off x="2472152" y="848881"/>
        <a:ext cx="1851806" cy="188640"/>
      </dsp:txXfrm>
    </dsp:sp>
    <dsp:sp modelId="{FEBD3C2A-A340-470A-A475-AE614EA07678}">
      <dsp:nvSpPr>
        <dsp:cNvPr id="0" name=""/>
        <dsp:cNvSpPr/>
      </dsp:nvSpPr>
      <dsp:spPr>
        <a:xfrm>
          <a:off x="1854883"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sp>
    <dsp:sp modelId="{080474C8-0FEA-4FD1-97F1-0978CFB4A37F}">
      <dsp:nvSpPr>
        <dsp:cNvPr id="0" name=""/>
        <dsp:cNvSpPr/>
      </dsp:nvSpPr>
      <dsp:spPr>
        <a:xfrm>
          <a:off x="3398055" y="1037522"/>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379191" y="1188434"/>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323959" y="848881"/>
          <a:ext cx="1851806" cy="188640"/>
        </a:xfrm>
        <a:prstGeom prst="rect">
          <a:avLst/>
        </a:prstGeom>
        <a:solidFill>
          <a:schemeClr val="accent4"/>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Nisan 14</a:t>
          </a:r>
        </a:p>
      </dsp:txBody>
      <dsp:txXfrm>
        <a:off x="4323959" y="848881"/>
        <a:ext cx="1851806" cy="188640"/>
      </dsp:txXfrm>
    </dsp:sp>
    <dsp:sp modelId="{80CDBBF8-C6B4-4166-87C1-DC9120CC7586}">
      <dsp:nvSpPr>
        <dsp:cNvPr id="0" name=""/>
        <dsp:cNvSpPr/>
      </dsp:nvSpPr>
      <dsp:spPr>
        <a:xfrm>
          <a:off x="3706690"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Exodus 12:6-11, 12:22, </a:t>
          </a:r>
          <a:r>
            <a:rPr lang="en-GB" sz="1300" kern="1200"/>
            <a:t>Numbers 9:12</a:t>
          </a:r>
          <a:br>
            <a:rPr lang="en-GB" sz="1300" kern="1200"/>
          </a:br>
          <a:r>
            <a:rPr lang="en-GB" sz="1300" b="0" i="0" u="none" kern="1200"/>
            <a:t>Lambs killed and eaten</a:t>
          </a:r>
          <a:br>
            <a:rPr lang="en-GB" sz="1300" b="0" i="0" u="none" kern="1200"/>
          </a:br>
          <a:r>
            <a:rPr lang="en-GB" sz="1300" b="0" i="0" u="none" kern="1200"/>
            <a:t>Blood on doorposts. Being Ready</a:t>
          </a:r>
          <a:endParaRPr lang="en-GB" sz="1300" kern="1200"/>
        </a:p>
      </dsp:txBody>
      <dsp:txXfrm>
        <a:off x="3706690" y="0"/>
        <a:ext cx="3086344" cy="660241"/>
      </dsp:txXfrm>
    </dsp:sp>
    <dsp:sp modelId="{89759DE5-9F8A-470E-A6D8-F13BB4DEE93D}">
      <dsp:nvSpPr>
        <dsp:cNvPr id="0" name=""/>
        <dsp:cNvSpPr/>
      </dsp:nvSpPr>
      <dsp:spPr>
        <a:xfrm>
          <a:off x="5249862" y="697969"/>
          <a:ext cx="0" cy="150912"/>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230998" y="660241"/>
          <a:ext cx="37728" cy="377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F07CC3-E2B5-4C93-B527-6B10F6758383}">
      <dsp:nvSpPr>
        <dsp:cNvPr id="0" name=""/>
        <dsp:cNvSpPr/>
      </dsp:nvSpPr>
      <dsp:spPr>
        <a:xfrm>
          <a:off x="6175765" y="848881"/>
          <a:ext cx="1851806" cy="18864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0" i="0" u="none" kern="1200">
              <a:noFill/>
            </a:rPr>
            <a:t>Exodus 12:12-14</a:t>
          </a:r>
          <a:br>
            <a:rPr lang="en-GB" sz="1300" b="0" i="0" u="none" kern="1200">
              <a:noFill/>
            </a:rPr>
          </a:br>
          <a:r>
            <a:rPr lang="en-GB" sz="1300" b="0" i="0" u="none" kern="1200">
              <a:noFill/>
            </a:rPr>
            <a:t>Lord strikes firstborn</a:t>
          </a:r>
          <a:br>
            <a:rPr lang="en-GB" sz="1300" b="0" i="0" u="none" kern="1200">
              <a:noFill/>
            </a:rPr>
          </a:br>
          <a:r>
            <a:rPr lang="en-GB" sz="1300" b="0" i="0" u="none" kern="1200">
              <a:noFill/>
            </a:rPr>
            <a:t>Passes over the “chosen”</a:t>
          </a:r>
          <a:endParaRPr lang="en-GB" sz="1300" kern="1200">
            <a:noFill/>
          </a:endParaRPr>
        </a:p>
      </dsp:txBody>
      <dsp:txXfrm>
        <a:off x="6175765" y="848881"/>
        <a:ext cx="1851806" cy="188640"/>
      </dsp:txXfrm>
    </dsp:sp>
    <dsp:sp modelId="{AA4D2AF2-6B66-4DC5-ABFA-190F19EEC85D}">
      <dsp:nvSpPr>
        <dsp:cNvPr id="0" name=""/>
        <dsp:cNvSpPr/>
      </dsp:nvSpPr>
      <dsp:spPr>
        <a:xfrm>
          <a:off x="5558496"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sp>
    <dsp:sp modelId="{815B176B-B483-4499-9BC4-B230A84D8407}">
      <dsp:nvSpPr>
        <dsp:cNvPr id="0" name=""/>
        <dsp:cNvSpPr/>
      </dsp:nvSpPr>
      <dsp:spPr>
        <a:xfrm>
          <a:off x="7101669" y="1037522"/>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98BC794C-1087-47BB-B16E-60E9037FA76F}">
      <dsp:nvSpPr>
        <dsp:cNvPr id="0" name=""/>
        <dsp:cNvSpPr/>
      </dsp:nvSpPr>
      <dsp:spPr>
        <a:xfrm>
          <a:off x="7082805" y="1188434"/>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FA8E73-AE49-4D88-91D2-8C0133A87E3A}">
      <dsp:nvSpPr>
        <dsp:cNvPr id="0" name=""/>
        <dsp:cNvSpPr/>
      </dsp:nvSpPr>
      <dsp:spPr>
        <a:xfrm rot="5400000">
          <a:off x="8859156" y="17298"/>
          <a:ext cx="188640" cy="1851806"/>
        </a:xfrm>
        <a:prstGeom prst="round2SameRect">
          <a:avLst/>
        </a:prstGeom>
        <a:solidFill>
          <a:schemeClr val="bg2"/>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br>
            <a:rPr lang="en-GB" sz="1300" b="0" i="0" u="none" kern="1200">
              <a:noFill/>
            </a:rPr>
          </a:br>
          <a:r>
            <a:rPr lang="en-GB" sz="1300" b="0" i="0" u="none" kern="1200">
              <a:noFill/>
            </a:rPr>
            <a:t>Festival of Unleavened Bread</a:t>
          </a:r>
          <a:endParaRPr lang="en-GB" sz="1300" kern="1200">
            <a:noFill/>
          </a:endParaRPr>
        </a:p>
      </dsp:txBody>
      <dsp:txXfrm rot="-5400000">
        <a:off x="8027574" y="858090"/>
        <a:ext cx="1842597" cy="170222"/>
      </dsp:txXfrm>
    </dsp:sp>
    <dsp:sp modelId="{608D19A4-EC01-4F54-A978-08A3C9B124A6}">
      <dsp:nvSpPr>
        <dsp:cNvPr id="0" name=""/>
        <dsp:cNvSpPr/>
      </dsp:nvSpPr>
      <dsp:spPr>
        <a:xfrm>
          <a:off x="7410303" y="0"/>
          <a:ext cx="3086344" cy="660241"/>
        </a:xfrm>
        <a:prstGeom prst="rect">
          <a:avLst/>
        </a:prstGeom>
        <a:noFill/>
        <a:ln>
          <a:noFill/>
        </a:ln>
        <a:effectLst/>
      </dsp:spPr>
      <dsp:style>
        <a:lnRef idx="0">
          <a:scrgbClr r="0" g="0" b="0"/>
        </a:lnRef>
        <a:fillRef idx="0">
          <a:scrgbClr r="0" g="0" b="0"/>
        </a:fillRef>
        <a:effectRef idx="0">
          <a:scrgbClr r="0" g="0" b="0"/>
        </a:effectRef>
        <a:fontRef idx="minor"/>
      </dsp:style>
    </dsp:sp>
    <dsp:sp modelId="{D87D355A-A3E1-453D-A53D-1AD3251A99FA}">
      <dsp:nvSpPr>
        <dsp:cNvPr id="0" name=""/>
        <dsp:cNvSpPr/>
      </dsp:nvSpPr>
      <dsp:spPr>
        <a:xfrm>
          <a:off x="8953476" y="697969"/>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71E4834C-877C-4073-8B66-4979EFC40D51}">
      <dsp:nvSpPr>
        <dsp:cNvPr id="0" name=""/>
        <dsp:cNvSpPr/>
      </dsp:nvSpPr>
      <dsp:spPr>
        <a:xfrm>
          <a:off x="8934612" y="660241"/>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51928" y="17298"/>
          <a:ext cx="188640" cy="1851806"/>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Before last supper</a:t>
          </a:r>
        </a:p>
      </dsp:txBody>
      <dsp:txXfrm rot="5400000">
        <a:off x="629555" y="858090"/>
        <a:ext cx="1842597" cy="170222"/>
      </dsp:txXfrm>
    </dsp:sp>
    <dsp:sp modelId="{45A02F84-C6CB-43F5-AEE4-3EA66C2BD25F}">
      <dsp:nvSpPr>
        <dsp:cNvPr id="0" name=""/>
        <dsp:cNvSpPr/>
      </dsp:nvSpPr>
      <dsp:spPr>
        <a:xfrm>
          <a:off x="3076"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John 13:1-20, 15:1-10</a:t>
          </a:r>
          <a:br>
            <a:rPr lang="en-GB" sz="1300" b="0" i="0" u="none" kern="1200"/>
          </a:br>
          <a:r>
            <a:rPr lang="en-GB" sz="1300" kern="1200"/>
            <a:t>Matthew 26:21-25; Mark 14:18-21;</a:t>
          </a:r>
          <a:br>
            <a:rPr lang="en-GB" sz="1300" kern="1200"/>
          </a:br>
          <a:r>
            <a:rPr lang="en-GB" sz="1300" kern="1200"/>
            <a:t>Luke 22:21-23; John 13:21-30</a:t>
          </a:r>
          <a:br>
            <a:rPr lang="en-GB" sz="1300" b="0" i="0" u="none" kern="1200"/>
          </a:br>
          <a:r>
            <a:rPr lang="en-GB" sz="1300" b="0" i="0" u="none" kern="1200"/>
            <a:t>Washing of feet</a:t>
          </a:r>
          <a:br>
            <a:rPr lang="en-GB" sz="1300" b="0" i="0" u="none" kern="1200"/>
          </a:br>
          <a:r>
            <a:rPr lang="en-GB" sz="1300" b="0" i="0" u="none" kern="1200"/>
            <a:t>Predicts betrayal</a:t>
          </a:r>
        </a:p>
      </dsp:txBody>
      <dsp:txXfrm>
        <a:off x="3076" y="0"/>
        <a:ext cx="3086344" cy="660241"/>
      </dsp:txXfrm>
    </dsp:sp>
    <dsp:sp modelId="{6BA46904-CB7C-4538-BD49-D3891EF19552}">
      <dsp:nvSpPr>
        <dsp:cNvPr id="0" name=""/>
        <dsp:cNvSpPr/>
      </dsp:nvSpPr>
      <dsp:spPr>
        <a:xfrm>
          <a:off x="1546248" y="697969"/>
          <a:ext cx="0" cy="150912"/>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27384" y="660241"/>
          <a:ext cx="37728" cy="377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472152" y="848881"/>
          <a:ext cx="1851806" cy="18864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During last supper</a:t>
          </a:r>
        </a:p>
      </dsp:txBody>
      <dsp:txXfrm>
        <a:off x="2472152" y="848881"/>
        <a:ext cx="1851806" cy="188640"/>
      </dsp:txXfrm>
    </dsp:sp>
    <dsp:sp modelId="{FEBD3C2A-A340-470A-A475-AE614EA07678}">
      <dsp:nvSpPr>
        <dsp:cNvPr id="0" name=""/>
        <dsp:cNvSpPr/>
      </dsp:nvSpPr>
      <dsp:spPr>
        <a:xfrm>
          <a:off x="1854883"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t>Matthew 26:26-29, John 6:53-58</a:t>
          </a:r>
        </a:p>
        <a:p>
          <a:pPr marL="0" lvl="0" indent="0" algn="ctr" defTabSz="577850" rtl="0">
            <a:lnSpc>
              <a:spcPct val="90000"/>
            </a:lnSpc>
            <a:spcBef>
              <a:spcPct val="0"/>
            </a:spcBef>
            <a:spcAft>
              <a:spcPct val="35000"/>
            </a:spcAft>
            <a:buNone/>
          </a:pPr>
          <a:r>
            <a:rPr lang="en-GB" sz="1300" b="0" i="0" u="none" kern="1200"/>
            <a:t>Lord’s Supper instituted</a:t>
          </a:r>
        </a:p>
      </dsp:txBody>
      <dsp:txXfrm>
        <a:off x="1854883" y="1226162"/>
        <a:ext cx="3086344" cy="660241"/>
      </dsp:txXfrm>
    </dsp:sp>
    <dsp:sp modelId="{080474C8-0FEA-4FD1-97F1-0978CFB4A37F}">
      <dsp:nvSpPr>
        <dsp:cNvPr id="0" name=""/>
        <dsp:cNvSpPr/>
      </dsp:nvSpPr>
      <dsp:spPr>
        <a:xfrm>
          <a:off x="3398055" y="1037522"/>
          <a:ext cx="0" cy="150912"/>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379191" y="1188434"/>
          <a:ext cx="37728" cy="3772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323959" y="848881"/>
          <a:ext cx="1851806" cy="188640"/>
        </a:xfrm>
        <a:prstGeom prst="rect">
          <a:avLst/>
        </a:prstGeom>
        <a:solidFill>
          <a:schemeClr val="accent4"/>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Jesus’ discourse</a:t>
          </a:r>
        </a:p>
      </dsp:txBody>
      <dsp:txXfrm>
        <a:off x="4323959" y="848881"/>
        <a:ext cx="1851806" cy="188640"/>
      </dsp:txXfrm>
    </dsp:sp>
    <dsp:sp modelId="{80CDBBF8-C6B4-4166-87C1-DC9120CC7586}">
      <dsp:nvSpPr>
        <dsp:cNvPr id="0" name=""/>
        <dsp:cNvSpPr/>
      </dsp:nvSpPr>
      <dsp:spPr>
        <a:xfrm>
          <a:off x="3706690"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John 13-17, Mark 14:26</a:t>
          </a:r>
          <a:endParaRPr lang="en-GB" sz="1300" kern="1200"/>
        </a:p>
        <a:p>
          <a:pPr marL="0" lvl="0" indent="0" algn="ctr" defTabSz="577850" rtl="0">
            <a:lnSpc>
              <a:spcPct val="90000"/>
            </a:lnSpc>
            <a:spcBef>
              <a:spcPct val="0"/>
            </a:spcBef>
            <a:spcAft>
              <a:spcPct val="35000"/>
            </a:spcAft>
            <a:buNone/>
          </a:pPr>
          <a:r>
            <a:rPr lang="en-GB" sz="1300" b="0" i="0" u="none" kern="1200"/>
            <a:t>Teaches: Being the Way, Love, Obedience, promises Holy Spirit, warns of persecution, Sings, Prays</a:t>
          </a:r>
        </a:p>
      </dsp:txBody>
      <dsp:txXfrm>
        <a:off x="3706690" y="0"/>
        <a:ext cx="3086344" cy="660241"/>
      </dsp:txXfrm>
    </dsp:sp>
    <dsp:sp modelId="{89759DE5-9F8A-470E-A6D8-F13BB4DEE93D}">
      <dsp:nvSpPr>
        <dsp:cNvPr id="0" name=""/>
        <dsp:cNvSpPr/>
      </dsp:nvSpPr>
      <dsp:spPr>
        <a:xfrm>
          <a:off x="5249862" y="697969"/>
          <a:ext cx="0" cy="150912"/>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230998" y="660241"/>
          <a:ext cx="37728" cy="377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37CD79-A6ED-4CBB-B8E5-A40E2F25C7A5}">
      <dsp:nvSpPr>
        <dsp:cNvPr id="0" name=""/>
        <dsp:cNvSpPr/>
      </dsp:nvSpPr>
      <dsp:spPr>
        <a:xfrm>
          <a:off x="6175765" y="848881"/>
          <a:ext cx="1851806" cy="18864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noFill/>
            </a:rPr>
            <a:t>Jesus dies</a:t>
          </a:r>
        </a:p>
      </dsp:txBody>
      <dsp:txXfrm>
        <a:off x="6175765" y="848881"/>
        <a:ext cx="1851806" cy="188640"/>
      </dsp:txXfrm>
    </dsp:sp>
    <dsp:sp modelId="{481176DA-885A-4BEE-AC35-A7ACB387C136}">
      <dsp:nvSpPr>
        <dsp:cNvPr id="0" name=""/>
        <dsp:cNvSpPr/>
      </dsp:nvSpPr>
      <dsp:spPr>
        <a:xfrm>
          <a:off x="5558496"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noFill/>
            </a:rPr>
            <a:t>John 17-19</a:t>
          </a:r>
          <a:br>
            <a:rPr lang="en-GB" sz="1300" b="0" i="0" u="none" kern="1200">
              <a:noFill/>
            </a:rPr>
          </a:br>
          <a:r>
            <a:rPr lang="en-GB" sz="1300" b="0" i="0" u="none" kern="1200">
              <a:noFill/>
            </a:rPr>
            <a:t>Prayer, Betrayal, Crucifixion</a:t>
          </a:r>
          <a:endParaRPr lang="en-GB" sz="1300" kern="1200">
            <a:noFill/>
          </a:endParaRPr>
        </a:p>
      </dsp:txBody>
      <dsp:txXfrm>
        <a:off x="5558496" y="1226162"/>
        <a:ext cx="3086344" cy="660241"/>
      </dsp:txXfrm>
    </dsp:sp>
    <dsp:sp modelId="{88489ECF-FC66-4C9E-AE9D-6C22832F5BE0}">
      <dsp:nvSpPr>
        <dsp:cNvPr id="0" name=""/>
        <dsp:cNvSpPr/>
      </dsp:nvSpPr>
      <dsp:spPr>
        <a:xfrm>
          <a:off x="7101669" y="1037522"/>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F6E3012F-9BD6-4082-82D8-4AFE0240B443}">
      <dsp:nvSpPr>
        <dsp:cNvPr id="0" name=""/>
        <dsp:cNvSpPr/>
      </dsp:nvSpPr>
      <dsp:spPr>
        <a:xfrm>
          <a:off x="7082805" y="1188434"/>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B9E3039-3F09-497A-BFE8-CFBF0E0BD0C3}">
      <dsp:nvSpPr>
        <dsp:cNvPr id="0" name=""/>
        <dsp:cNvSpPr/>
      </dsp:nvSpPr>
      <dsp:spPr>
        <a:xfrm rot="5400000">
          <a:off x="8859156" y="17298"/>
          <a:ext cx="188640" cy="1851806"/>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noFill/>
            </a:rPr>
            <a:t>Jesus resurrects</a:t>
          </a:r>
        </a:p>
      </dsp:txBody>
      <dsp:txXfrm rot="-5400000">
        <a:off x="8027574" y="858090"/>
        <a:ext cx="1842597" cy="170222"/>
      </dsp:txXfrm>
    </dsp:sp>
    <dsp:sp modelId="{7A08F6BE-3C40-44C0-833E-AC9FDCB52097}">
      <dsp:nvSpPr>
        <dsp:cNvPr id="0" name=""/>
        <dsp:cNvSpPr/>
      </dsp:nvSpPr>
      <dsp:spPr>
        <a:xfrm>
          <a:off x="7410303"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kern="1200">
              <a:noFill/>
            </a:rPr>
            <a:t>Matthew 28:1, Mark 16:2</a:t>
          </a:r>
        </a:p>
        <a:p>
          <a:pPr marL="0" lvl="0" indent="0" algn="ctr" defTabSz="577850" rtl="0">
            <a:lnSpc>
              <a:spcPct val="90000"/>
            </a:lnSpc>
            <a:spcBef>
              <a:spcPct val="0"/>
            </a:spcBef>
            <a:spcAft>
              <a:spcPct val="35000"/>
            </a:spcAft>
            <a:buNone/>
          </a:pPr>
          <a:r>
            <a:rPr lang="en-GB" sz="1300" kern="1200">
              <a:noFill/>
            </a:rPr>
            <a:t>Luke 24:1, John 20:1</a:t>
          </a:r>
        </a:p>
      </dsp:txBody>
      <dsp:txXfrm>
        <a:off x="7410303" y="0"/>
        <a:ext cx="3086344" cy="660241"/>
      </dsp:txXfrm>
    </dsp:sp>
    <dsp:sp modelId="{561BD3A5-BBDC-4502-BC45-D03CD0B9A155}">
      <dsp:nvSpPr>
        <dsp:cNvPr id="0" name=""/>
        <dsp:cNvSpPr/>
      </dsp:nvSpPr>
      <dsp:spPr>
        <a:xfrm>
          <a:off x="8953476" y="697969"/>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FE71AD8A-D0FB-4899-A73C-1341943B3C24}">
      <dsp:nvSpPr>
        <dsp:cNvPr id="0" name=""/>
        <dsp:cNvSpPr/>
      </dsp:nvSpPr>
      <dsp:spPr>
        <a:xfrm>
          <a:off x="8934612" y="660241"/>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51928" y="17298"/>
          <a:ext cx="188640" cy="1851806"/>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Nisan 13 and before</a:t>
          </a:r>
        </a:p>
      </dsp:txBody>
      <dsp:txXfrm rot="5400000">
        <a:off x="629555" y="858090"/>
        <a:ext cx="1842597" cy="170222"/>
      </dsp:txXfrm>
    </dsp:sp>
    <dsp:sp modelId="{45A02F84-C6CB-43F5-AEE4-3EA66C2BD25F}">
      <dsp:nvSpPr>
        <dsp:cNvPr id="0" name=""/>
        <dsp:cNvSpPr/>
      </dsp:nvSpPr>
      <dsp:spPr>
        <a:xfrm>
          <a:off x="3076"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Exodus 12:15,19</a:t>
          </a:r>
          <a:endParaRPr lang="en-GB" sz="1300" kern="1200"/>
        </a:p>
        <a:p>
          <a:pPr marL="0" lvl="0" indent="0" algn="ctr" defTabSz="577850" rtl="0">
            <a:lnSpc>
              <a:spcPct val="90000"/>
            </a:lnSpc>
            <a:spcBef>
              <a:spcPct val="0"/>
            </a:spcBef>
            <a:spcAft>
              <a:spcPct val="35000"/>
            </a:spcAft>
            <a:buNone/>
          </a:pPr>
          <a:r>
            <a:rPr lang="en-GB" sz="1300" b="0" i="0" u="none" kern="1200"/>
            <a:t>Deuteronomy 16:4</a:t>
          </a:r>
        </a:p>
        <a:p>
          <a:pPr marL="0" lvl="0" indent="0" algn="ctr" defTabSz="577850" rtl="0">
            <a:lnSpc>
              <a:spcPct val="90000"/>
            </a:lnSpc>
            <a:spcBef>
              <a:spcPct val="0"/>
            </a:spcBef>
            <a:spcAft>
              <a:spcPct val="35000"/>
            </a:spcAft>
            <a:buNone/>
          </a:pPr>
          <a:r>
            <a:rPr lang="en-GB" sz="1300" b="0" i="0" u="none" kern="1200"/>
            <a:t>Removal of leaven</a:t>
          </a:r>
        </a:p>
      </dsp:txBody>
      <dsp:txXfrm>
        <a:off x="3076" y="0"/>
        <a:ext cx="3086344" cy="660241"/>
      </dsp:txXfrm>
    </dsp:sp>
    <dsp:sp modelId="{6BA46904-CB7C-4538-BD49-D3891EF19552}">
      <dsp:nvSpPr>
        <dsp:cNvPr id="0" name=""/>
        <dsp:cNvSpPr/>
      </dsp:nvSpPr>
      <dsp:spPr>
        <a:xfrm>
          <a:off x="1546248" y="697969"/>
          <a:ext cx="0" cy="150912"/>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27384" y="660241"/>
          <a:ext cx="37728" cy="377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472152" y="848881"/>
          <a:ext cx="1851806" cy="18864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noFill/>
            </a:rPr>
            <a:t>Nisan 14</a:t>
          </a:r>
        </a:p>
      </dsp:txBody>
      <dsp:txXfrm>
        <a:off x="2472152" y="848881"/>
        <a:ext cx="1851806" cy="188640"/>
      </dsp:txXfrm>
    </dsp:sp>
    <dsp:sp modelId="{FEBD3C2A-A340-470A-A475-AE614EA07678}">
      <dsp:nvSpPr>
        <dsp:cNvPr id="0" name=""/>
        <dsp:cNvSpPr/>
      </dsp:nvSpPr>
      <dsp:spPr>
        <a:xfrm>
          <a:off x="1854883"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sp>
    <dsp:sp modelId="{080474C8-0FEA-4FD1-97F1-0978CFB4A37F}">
      <dsp:nvSpPr>
        <dsp:cNvPr id="0" name=""/>
        <dsp:cNvSpPr/>
      </dsp:nvSpPr>
      <dsp:spPr>
        <a:xfrm>
          <a:off x="3398055" y="1037522"/>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379191" y="1188434"/>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323959" y="848881"/>
          <a:ext cx="1851806" cy="188640"/>
        </a:xfrm>
        <a:prstGeom prst="rect">
          <a:avLst/>
        </a:prstGeom>
        <a:solidFill>
          <a:schemeClr val="accent4"/>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Nisan 14</a:t>
          </a:r>
        </a:p>
      </dsp:txBody>
      <dsp:txXfrm>
        <a:off x="4323959" y="848881"/>
        <a:ext cx="1851806" cy="188640"/>
      </dsp:txXfrm>
    </dsp:sp>
    <dsp:sp modelId="{80CDBBF8-C6B4-4166-87C1-DC9120CC7586}">
      <dsp:nvSpPr>
        <dsp:cNvPr id="0" name=""/>
        <dsp:cNvSpPr/>
      </dsp:nvSpPr>
      <dsp:spPr>
        <a:xfrm>
          <a:off x="3706690"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Exodus 12:6-11, 12:22, </a:t>
          </a:r>
          <a:r>
            <a:rPr lang="en-GB" sz="1300" kern="1200"/>
            <a:t>Numbers 9:12</a:t>
          </a:r>
          <a:br>
            <a:rPr lang="en-GB" sz="1300" kern="1200"/>
          </a:br>
          <a:r>
            <a:rPr lang="en-GB" sz="1300" b="0" i="0" u="none" kern="1200"/>
            <a:t>Lambs killed and eaten</a:t>
          </a:r>
          <a:br>
            <a:rPr lang="en-GB" sz="1300" b="0" i="0" u="none" kern="1200"/>
          </a:br>
          <a:r>
            <a:rPr lang="en-GB" sz="1300" b="0" i="0" u="none" kern="1200"/>
            <a:t>Blood on doorposts. Being Ready</a:t>
          </a:r>
          <a:endParaRPr lang="en-GB" sz="1300" kern="1200"/>
        </a:p>
      </dsp:txBody>
      <dsp:txXfrm>
        <a:off x="3706690" y="0"/>
        <a:ext cx="3086344" cy="660241"/>
      </dsp:txXfrm>
    </dsp:sp>
    <dsp:sp modelId="{89759DE5-9F8A-470E-A6D8-F13BB4DEE93D}">
      <dsp:nvSpPr>
        <dsp:cNvPr id="0" name=""/>
        <dsp:cNvSpPr/>
      </dsp:nvSpPr>
      <dsp:spPr>
        <a:xfrm>
          <a:off x="5249862" y="697969"/>
          <a:ext cx="0" cy="150912"/>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230998" y="660241"/>
          <a:ext cx="37728" cy="377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37CD79-A6ED-4CBB-B8E5-A40E2F25C7A5}">
      <dsp:nvSpPr>
        <dsp:cNvPr id="0" name=""/>
        <dsp:cNvSpPr/>
      </dsp:nvSpPr>
      <dsp:spPr>
        <a:xfrm>
          <a:off x="6175765" y="848881"/>
          <a:ext cx="1851806" cy="188640"/>
        </a:xfrm>
        <a:prstGeom prst="rect">
          <a:avLst/>
        </a:prstGeom>
        <a:solidFill>
          <a:schemeClr val="accent5"/>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Nisan 14-15</a:t>
          </a:r>
        </a:p>
      </dsp:txBody>
      <dsp:txXfrm>
        <a:off x="6175765" y="848881"/>
        <a:ext cx="1851806" cy="188640"/>
      </dsp:txXfrm>
    </dsp:sp>
    <dsp:sp modelId="{481176DA-885A-4BEE-AC35-A7ACB387C136}">
      <dsp:nvSpPr>
        <dsp:cNvPr id="0" name=""/>
        <dsp:cNvSpPr/>
      </dsp:nvSpPr>
      <dsp:spPr>
        <a:xfrm>
          <a:off x="5558496"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t>Exodus 12:12-14, 23</a:t>
          </a:r>
          <a:br>
            <a:rPr lang="en-GB" sz="1300" b="0" i="0" u="none" kern="1200"/>
          </a:br>
          <a:r>
            <a:rPr lang="en-GB" sz="1300" b="0" i="0" u="none" kern="1200"/>
            <a:t>Destroyer strikes firstborn</a:t>
          </a:r>
          <a:br>
            <a:rPr lang="en-GB" sz="1300" b="0" i="0" u="none" kern="1200"/>
          </a:br>
          <a:r>
            <a:rPr lang="en-GB" sz="1300" b="0" i="0" u="none" kern="1200"/>
            <a:t>Passes over the “chosen”</a:t>
          </a:r>
          <a:endParaRPr lang="en-GB" sz="1300" kern="1200"/>
        </a:p>
      </dsp:txBody>
      <dsp:txXfrm>
        <a:off x="5558496" y="1226162"/>
        <a:ext cx="3086344" cy="660241"/>
      </dsp:txXfrm>
    </dsp:sp>
    <dsp:sp modelId="{88489ECF-FC66-4C9E-AE9D-6C22832F5BE0}">
      <dsp:nvSpPr>
        <dsp:cNvPr id="0" name=""/>
        <dsp:cNvSpPr/>
      </dsp:nvSpPr>
      <dsp:spPr>
        <a:xfrm>
          <a:off x="7101669" y="1037522"/>
          <a:ext cx="0" cy="150912"/>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6E3012F-9BD6-4082-82D8-4AFE0240B443}">
      <dsp:nvSpPr>
        <dsp:cNvPr id="0" name=""/>
        <dsp:cNvSpPr/>
      </dsp:nvSpPr>
      <dsp:spPr>
        <a:xfrm>
          <a:off x="7082805" y="1188434"/>
          <a:ext cx="37728" cy="3772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9E3039-3F09-497A-BFE8-CFBF0E0BD0C3}">
      <dsp:nvSpPr>
        <dsp:cNvPr id="0" name=""/>
        <dsp:cNvSpPr/>
      </dsp:nvSpPr>
      <dsp:spPr>
        <a:xfrm rot="5400000">
          <a:off x="8859156" y="17298"/>
          <a:ext cx="188640" cy="1851806"/>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noFill/>
            </a:rPr>
            <a:t>Nisan</a:t>
          </a:r>
          <a:r>
            <a:rPr lang="en-GB" sz="1300" b="1" kern="1200"/>
            <a:t> 15-21</a:t>
          </a:r>
        </a:p>
      </dsp:txBody>
      <dsp:txXfrm rot="-5400000">
        <a:off x="8027574" y="858090"/>
        <a:ext cx="1842597" cy="170222"/>
      </dsp:txXfrm>
    </dsp:sp>
    <dsp:sp modelId="{7A08F6BE-3C40-44C0-833E-AC9FDCB52097}">
      <dsp:nvSpPr>
        <dsp:cNvPr id="0" name=""/>
        <dsp:cNvSpPr/>
      </dsp:nvSpPr>
      <dsp:spPr>
        <a:xfrm>
          <a:off x="7410303"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dirty="0">
              <a:noFill/>
            </a:rPr>
            <a:t>Exodus 12:15-20, Leviticus 23:6-8</a:t>
          </a:r>
          <a:br>
            <a:rPr lang="en-GB" sz="1300" b="0" i="0" u="none" kern="1200" dirty="0">
              <a:noFill/>
            </a:rPr>
          </a:br>
          <a:r>
            <a:rPr lang="en-GB" sz="1300" b="0" i="0" u="none" kern="1200" dirty="0">
              <a:noFill/>
            </a:rPr>
            <a:t>Exodus begins, Feast of Firs </a:t>
          </a:r>
          <a:r>
            <a:rPr lang="en-GB" sz="1300" b="0" i="0" u="none" kern="1200" dirty="0" err="1">
              <a:noFill/>
            </a:rPr>
            <a:t>tfruit</a:t>
          </a:r>
          <a:br>
            <a:rPr lang="en-GB" sz="1300" b="0" i="0" u="none" kern="1200" dirty="0">
              <a:noFill/>
            </a:rPr>
          </a:br>
          <a:r>
            <a:rPr lang="en-GB" sz="1300" b="0" i="0" u="none" kern="1200" dirty="0">
              <a:noFill/>
            </a:rPr>
            <a:t>Festival of Unleavened Bread</a:t>
          </a:r>
          <a:endParaRPr lang="en-GB" sz="1300" kern="1200" dirty="0">
            <a:noFill/>
          </a:endParaRPr>
        </a:p>
      </dsp:txBody>
      <dsp:txXfrm>
        <a:off x="7410303" y="0"/>
        <a:ext cx="3086344" cy="660241"/>
      </dsp:txXfrm>
    </dsp:sp>
    <dsp:sp modelId="{561BD3A5-BBDC-4502-BC45-D03CD0B9A155}">
      <dsp:nvSpPr>
        <dsp:cNvPr id="0" name=""/>
        <dsp:cNvSpPr/>
      </dsp:nvSpPr>
      <dsp:spPr>
        <a:xfrm>
          <a:off x="8953476" y="697969"/>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FE71AD8A-D0FB-4899-A73C-1341943B3C24}">
      <dsp:nvSpPr>
        <dsp:cNvPr id="0" name=""/>
        <dsp:cNvSpPr/>
      </dsp:nvSpPr>
      <dsp:spPr>
        <a:xfrm>
          <a:off x="8934612" y="660241"/>
          <a:ext cx="37728" cy="37728"/>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51928" y="17298"/>
          <a:ext cx="188640" cy="1851806"/>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Before last supper</a:t>
          </a:r>
        </a:p>
      </dsp:txBody>
      <dsp:txXfrm rot="5400000">
        <a:off x="629555" y="858090"/>
        <a:ext cx="1842597" cy="170222"/>
      </dsp:txXfrm>
    </dsp:sp>
    <dsp:sp modelId="{45A02F84-C6CB-43F5-AEE4-3EA66C2BD25F}">
      <dsp:nvSpPr>
        <dsp:cNvPr id="0" name=""/>
        <dsp:cNvSpPr/>
      </dsp:nvSpPr>
      <dsp:spPr>
        <a:xfrm>
          <a:off x="3076"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John 13:1-20, 15:1-10</a:t>
          </a:r>
          <a:br>
            <a:rPr lang="en-GB" sz="1300" b="0" i="0" u="none" kern="1200"/>
          </a:br>
          <a:r>
            <a:rPr lang="en-GB" sz="1300" kern="1200"/>
            <a:t>Matthew 26:21-25; Mark 14:18-21;</a:t>
          </a:r>
          <a:br>
            <a:rPr lang="en-GB" sz="1300" kern="1200"/>
          </a:br>
          <a:r>
            <a:rPr lang="en-GB" sz="1300" kern="1200"/>
            <a:t>Luke 22:21-23; John 13:21-30</a:t>
          </a:r>
          <a:br>
            <a:rPr lang="en-GB" sz="1300" b="0" i="0" u="none" kern="1200"/>
          </a:br>
          <a:r>
            <a:rPr lang="en-GB" sz="1300" b="0" i="0" u="none" kern="1200"/>
            <a:t>Washing of feet</a:t>
          </a:r>
          <a:br>
            <a:rPr lang="en-GB" sz="1300" b="0" i="0" u="none" kern="1200"/>
          </a:br>
          <a:r>
            <a:rPr lang="en-GB" sz="1300" b="0" i="0" u="none" kern="1200"/>
            <a:t>Predicts betrayal</a:t>
          </a:r>
        </a:p>
      </dsp:txBody>
      <dsp:txXfrm>
        <a:off x="3076" y="0"/>
        <a:ext cx="3086344" cy="660241"/>
      </dsp:txXfrm>
    </dsp:sp>
    <dsp:sp modelId="{6BA46904-CB7C-4538-BD49-D3891EF19552}">
      <dsp:nvSpPr>
        <dsp:cNvPr id="0" name=""/>
        <dsp:cNvSpPr/>
      </dsp:nvSpPr>
      <dsp:spPr>
        <a:xfrm>
          <a:off x="1546248" y="697969"/>
          <a:ext cx="0" cy="150912"/>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27384" y="660241"/>
          <a:ext cx="37728" cy="377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472152" y="848881"/>
          <a:ext cx="1851806" cy="18864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During last supper</a:t>
          </a:r>
        </a:p>
      </dsp:txBody>
      <dsp:txXfrm>
        <a:off x="2472152" y="848881"/>
        <a:ext cx="1851806" cy="188640"/>
      </dsp:txXfrm>
    </dsp:sp>
    <dsp:sp modelId="{FEBD3C2A-A340-470A-A475-AE614EA07678}">
      <dsp:nvSpPr>
        <dsp:cNvPr id="0" name=""/>
        <dsp:cNvSpPr/>
      </dsp:nvSpPr>
      <dsp:spPr>
        <a:xfrm>
          <a:off x="1854883"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t>Matthew 26:26-29, John 6:53-58</a:t>
          </a:r>
        </a:p>
        <a:p>
          <a:pPr marL="0" lvl="0" indent="0" algn="ctr" defTabSz="577850" rtl="0">
            <a:lnSpc>
              <a:spcPct val="90000"/>
            </a:lnSpc>
            <a:spcBef>
              <a:spcPct val="0"/>
            </a:spcBef>
            <a:spcAft>
              <a:spcPct val="35000"/>
            </a:spcAft>
            <a:buNone/>
          </a:pPr>
          <a:r>
            <a:rPr lang="en-GB" sz="1300" b="0" i="0" u="none" kern="1200"/>
            <a:t>Lord’s Supper instituted</a:t>
          </a:r>
        </a:p>
      </dsp:txBody>
      <dsp:txXfrm>
        <a:off x="1854883" y="1226162"/>
        <a:ext cx="3086344" cy="660241"/>
      </dsp:txXfrm>
    </dsp:sp>
    <dsp:sp modelId="{080474C8-0FEA-4FD1-97F1-0978CFB4A37F}">
      <dsp:nvSpPr>
        <dsp:cNvPr id="0" name=""/>
        <dsp:cNvSpPr/>
      </dsp:nvSpPr>
      <dsp:spPr>
        <a:xfrm>
          <a:off x="3398055" y="1037522"/>
          <a:ext cx="0" cy="150912"/>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379191" y="1188434"/>
          <a:ext cx="37728" cy="3772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323959" y="848881"/>
          <a:ext cx="1851806" cy="188640"/>
        </a:xfrm>
        <a:prstGeom prst="rect">
          <a:avLst/>
        </a:prstGeom>
        <a:solidFill>
          <a:schemeClr val="accent4"/>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Jesus’ discourse</a:t>
          </a:r>
        </a:p>
      </dsp:txBody>
      <dsp:txXfrm>
        <a:off x="4323959" y="848881"/>
        <a:ext cx="1851806" cy="188640"/>
      </dsp:txXfrm>
    </dsp:sp>
    <dsp:sp modelId="{80CDBBF8-C6B4-4166-87C1-DC9120CC7586}">
      <dsp:nvSpPr>
        <dsp:cNvPr id="0" name=""/>
        <dsp:cNvSpPr/>
      </dsp:nvSpPr>
      <dsp:spPr>
        <a:xfrm>
          <a:off x="3706690"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John 13-17, Mark 14:26</a:t>
          </a:r>
          <a:endParaRPr lang="en-GB" sz="1300" kern="1200"/>
        </a:p>
        <a:p>
          <a:pPr marL="0" lvl="0" indent="0" algn="ctr" defTabSz="577850" rtl="0">
            <a:lnSpc>
              <a:spcPct val="90000"/>
            </a:lnSpc>
            <a:spcBef>
              <a:spcPct val="0"/>
            </a:spcBef>
            <a:spcAft>
              <a:spcPct val="35000"/>
            </a:spcAft>
            <a:buNone/>
          </a:pPr>
          <a:r>
            <a:rPr lang="en-GB" sz="1300" b="0" i="0" u="none" kern="1200"/>
            <a:t>Teaches: Being the Way, Love, Obedience, promises Holy Spirit, warns of persecution, Sings, Prays</a:t>
          </a:r>
        </a:p>
      </dsp:txBody>
      <dsp:txXfrm>
        <a:off x="3706690" y="0"/>
        <a:ext cx="3086344" cy="660241"/>
      </dsp:txXfrm>
    </dsp:sp>
    <dsp:sp modelId="{89759DE5-9F8A-470E-A6D8-F13BB4DEE93D}">
      <dsp:nvSpPr>
        <dsp:cNvPr id="0" name=""/>
        <dsp:cNvSpPr/>
      </dsp:nvSpPr>
      <dsp:spPr>
        <a:xfrm>
          <a:off x="5249862" y="697969"/>
          <a:ext cx="0" cy="150912"/>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230998" y="660241"/>
          <a:ext cx="37728" cy="377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37CD79-A6ED-4CBB-B8E5-A40E2F25C7A5}">
      <dsp:nvSpPr>
        <dsp:cNvPr id="0" name=""/>
        <dsp:cNvSpPr/>
      </dsp:nvSpPr>
      <dsp:spPr>
        <a:xfrm>
          <a:off x="6175765" y="848881"/>
          <a:ext cx="1851806" cy="188640"/>
        </a:xfrm>
        <a:prstGeom prst="rect">
          <a:avLst/>
        </a:prstGeom>
        <a:solidFill>
          <a:schemeClr val="accent5"/>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Jesus dies</a:t>
          </a:r>
        </a:p>
      </dsp:txBody>
      <dsp:txXfrm>
        <a:off x="6175765" y="848881"/>
        <a:ext cx="1851806" cy="188640"/>
      </dsp:txXfrm>
    </dsp:sp>
    <dsp:sp modelId="{481176DA-885A-4BEE-AC35-A7ACB387C136}">
      <dsp:nvSpPr>
        <dsp:cNvPr id="0" name=""/>
        <dsp:cNvSpPr/>
      </dsp:nvSpPr>
      <dsp:spPr>
        <a:xfrm>
          <a:off x="5558496"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t>John 18-19</a:t>
          </a:r>
          <a:br>
            <a:rPr lang="en-GB" sz="1300" b="0" i="0" u="none" kern="1200"/>
          </a:br>
          <a:r>
            <a:rPr lang="en-GB" sz="1300" b="0" i="0" u="none" kern="1200"/>
            <a:t>Betrayal, Crucifixion</a:t>
          </a:r>
          <a:endParaRPr lang="en-GB" sz="1300" kern="1200"/>
        </a:p>
      </dsp:txBody>
      <dsp:txXfrm>
        <a:off x="5558496" y="1226162"/>
        <a:ext cx="3086344" cy="660241"/>
      </dsp:txXfrm>
    </dsp:sp>
    <dsp:sp modelId="{88489ECF-FC66-4C9E-AE9D-6C22832F5BE0}">
      <dsp:nvSpPr>
        <dsp:cNvPr id="0" name=""/>
        <dsp:cNvSpPr/>
      </dsp:nvSpPr>
      <dsp:spPr>
        <a:xfrm>
          <a:off x="7101669" y="1037522"/>
          <a:ext cx="0" cy="150912"/>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6E3012F-9BD6-4082-82D8-4AFE0240B443}">
      <dsp:nvSpPr>
        <dsp:cNvPr id="0" name=""/>
        <dsp:cNvSpPr/>
      </dsp:nvSpPr>
      <dsp:spPr>
        <a:xfrm>
          <a:off x="7082805" y="1188434"/>
          <a:ext cx="37728" cy="3772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9E3039-3F09-497A-BFE8-CFBF0E0BD0C3}">
      <dsp:nvSpPr>
        <dsp:cNvPr id="0" name=""/>
        <dsp:cNvSpPr/>
      </dsp:nvSpPr>
      <dsp:spPr>
        <a:xfrm rot="5400000">
          <a:off x="8859156" y="17298"/>
          <a:ext cx="188640" cy="1851806"/>
        </a:xfrm>
        <a:prstGeom prst="round2Same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noFill/>
            </a:rPr>
            <a:t>Jesus resurrects</a:t>
          </a:r>
        </a:p>
      </dsp:txBody>
      <dsp:txXfrm rot="-5400000">
        <a:off x="8027574" y="858090"/>
        <a:ext cx="1842597" cy="170222"/>
      </dsp:txXfrm>
    </dsp:sp>
    <dsp:sp modelId="{7A08F6BE-3C40-44C0-833E-AC9FDCB52097}">
      <dsp:nvSpPr>
        <dsp:cNvPr id="0" name=""/>
        <dsp:cNvSpPr/>
      </dsp:nvSpPr>
      <dsp:spPr>
        <a:xfrm>
          <a:off x="7410303"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kern="1200">
              <a:noFill/>
            </a:rPr>
            <a:t>Matthew 28:1, Mark 16:2</a:t>
          </a:r>
        </a:p>
        <a:p>
          <a:pPr marL="0" lvl="0" indent="0" algn="ctr" defTabSz="577850" rtl="0">
            <a:lnSpc>
              <a:spcPct val="90000"/>
            </a:lnSpc>
            <a:spcBef>
              <a:spcPct val="0"/>
            </a:spcBef>
            <a:spcAft>
              <a:spcPct val="35000"/>
            </a:spcAft>
            <a:buNone/>
          </a:pPr>
          <a:r>
            <a:rPr lang="en-GB" sz="1300" kern="1200">
              <a:noFill/>
            </a:rPr>
            <a:t>Luke 24:1, John 20:1</a:t>
          </a:r>
        </a:p>
      </dsp:txBody>
      <dsp:txXfrm>
        <a:off x="7410303" y="0"/>
        <a:ext cx="3086344" cy="660241"/>
      </dsp:txXfrm>
    </dsp:sp>
    <dsp:sp modelId="{561BD3A5-BBDC-4502-BC45-D03CD0B9A155}">
      <dsp:nvSpPr>
        <dsp:cNvPr id="0" name=""/>
        <dsp:cNvSpPr/>
      </dsp:nvSpPr>
      <dsp:spPr>
        <a:xfrm>
          <a:off x="8953476" y="697969"/>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FE71AD8A-D0FB-4899-A73C-1341943B3C24}">
      <dsp:nvSpPr>
        <dsp:cNvPr id="0" name=""/>
        <dsp:cNvSpPr/>
      </dsp:nvSpPr>
      <dsp:spPr>
        <a:xfrm>
          <a:off x="8934612" y="660241"/>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51928" y="17298"/>
          <a:ext cx="188640" cy="1851806"/>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Nisan 13 and before</a:t>
          </a:r>
        </a:p>
      </dsp:txBody>
      <dsp:txXfrm rot="5400000">
        <a:off x="629555" y="858090"/>
        <a:ext cx="1842597" cy="170222"/>
      </dsp:txXfrm>
    </dsp:sp>
    <dsp:sp modelId="{45A02F84-C6CB-43F5-AEE4-3EA66C2BD25F}">
      <dsp:nvSpPr>
        <dsp:cNvPr id="0" name=""/>
        <dsp:cNvSpPr/>
      </dsp:nvSpPr>
      <dsp:spPr>
        <a:xfrm>
          <a:off x="3076"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Exodus 12:15,19</a:t>
          </a:r>
          <a:endParaRPr lang="en-GB" sz="1300" kern="1200"/>
        </a:p>
        <a:p>
          <a:pPr marL="0" lvl="0" indent="0" algn="ctr" defTabSz="577850" rtl="0">
            <a:lnSpc>
              <a:spcPct val="90000"/>
            </a:lnSpc>
            <a:spcBef>
              <a:spcPct val="0"/>
            </a:spcBef>
            <a:spcAft>
              <a:spcPct val="35000"/>
            </a:spcAft>
            <a:buNone/>
          </a:pPr>
          <a:r>
            <a:rPr lang="en-GB" sz="1300" b="0" i="0" u="none" kern="1200"/>
            <a:t>Deuteronomy 16:4</a:t>
          </a:r>
        </a:p>
        <a:p>
          <a:pPr marL="0" lvl="0" indent="0" algn="ctr" defTabSz="577850" rtl="0">
            <a:lnSpc>
              <a:spcPct val="90000"/>
            </a:lnSpc>
            <a:spcBef>
              <a:spcPct val="0"/>
            </a:spcBef>
            <a:spcAft>
              <a:spcPct val="35000"/>
            </a:spcAft>
            <a:buNone/>
          </a:pPr>
          <a:r>
            <a:rPr lang="en-GB" sz="1300" b="0" i="0" u="none" kern="1200"/>
            <a:t>Removal of leaven</a:t>
          </a:r>
        </a:p>
      </dsp:txBody>
      <dsp:txXfrm>
        <a:off x="3076" y="0"/>
        <a:ext cx="3086344" cy="660241"/>
      </dsp:txXfrm>
    </dsp:sp>
    <dsp:sp modelId="{6BA46904-CB7C-4538-BD49-D3891EF19552}">
      <dsp:nvSpPr>
        <dsp:cNvPr id="0" name=""/>
        <dsp:cNvSpPr/>
      </dsp:nvSpPr>
      <dsp:spPr>
        <a:xfrm>
          <a:off x="1546248" y="697969"/>
          <a:ext cx="0" cy="150912"/>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27384" y="660241"/>
          <a:ext cx="37728" cy="377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472152" y="848881"/>
          <a:ext cx="1851806" cy="188640"/>
        </a:xfrm>
        <a:prstGeom prst="rect">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noFill/>
            </a:rPr>
            <a:t>Nisan 14</a:t>
          </a:r>
        </a:p>
      </dsp:txBody>
      <dsp:txXfrm>
        <a:off x="2472152" y="848881"/>
        <a:ext cx="1851806" cy="188640"/>
      </dsp:txXfrm>
    </dsp:sp>
    <dsp:sp modelId="{FEBD3C2A-A340-470A-A475-AE614EA07678}">
      <dsp:nvSpPr>
        <dsp:cNvPr id="0" name=""/>
        <dsp:cNvSpPr/>
      </dsp:nvSpPr>
      <dsp:spPr>
        <a:xfrm>
          <a:off x="1854883"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sp>
    <dsp:sp modelId="{080474C8-0FEA-4FD1-97F1-0978CFB4A37F}">
      <dsp:nvSpPr>
        <dsp:cNvPr id="0" name=""/>
        <dsp:cNvSpPr/>
      </dsp:nvSpPr>
      <dsp:spPr>
        <a:xfrm>
          <a:off x="3398055" y="1037522"/>
          <a:ext cx="0" cy="150912"/>
        </a:xfrm>
        <a:prstGeom prst="line">
          <a:avLst/>
        </a:prstGeom>
        <a:noFill/>
        <a:ln w="6350" cap="flat" cmpd="sng" algn="ctr">
          <a:no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379191" y="1188434"/>
          <a:ext cx="37728" cy="37728"/>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323959" y="848881"/>
          <a:ext cx="1851806" cy="188640"/>
        </a:xfrm>
        <a:prstGeom prst="rect">
          <a:avLst/>
        </a:prstGeom>
        <a:solidFill>
          <a:schemeClr val="accent4"/>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Nisan 14</a:t>
          </a:r>
        </a:p>
      </dsp:txBody>
      <dsp:txXfrm>
        <a:off x="4323959" y="848881"/>
        <a:ext cx="1851806" cy="188640"/>
      </dsp:txXfrm>
    </dsp:sp>
    <dsp:sp modelId="{80CDBBF8-C6B4-4166-87C1-DC9120CC7586}">
      <dsp:nvSpPr>
        <dsp:cNvPr id="0" name=""/>
        <dsp:cNvSpPr/>
      </dsp:nvSpPr>
      <dsp:spPr>
        <a:xfrm>
          <a:off x="3706690"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Exodus 12:6-11, 12:22, </a:t>
          </a:r>
          <a:r>
            <a:rPr lang="en-GB" sz="1300" kern="1200"/>
            <a:t>Numbers 9:12</a:t>
          </a:r>
          <a:br>
            <a:rPr lang="en-GB" sz="1300" kern="1200"/>
          </a:br>
          <a:r>
            <a:rPr lang="en-GB" sz="1300" b="0" i="0" u="none" kern="1200"/>
            <a:t>Lambs killed and eaten</a:t>
          </a:r>
          <a:br>
            <a:rPr lang="en-GB" sz="1300" b="0" i="0" u="none" kern="1200"/>
          </a:br>
          <a:r>
            <a:rPr lang="en-GB" sz="1300" b="0" i="0" u="none" kern="1200"/>
            <a:t>Blood on doorposts. Being Ready</a:t>
          </a:r>
          <a:endParaRPr lang="en-GB" sz="1300" kern="1200"/>
        </a:p>
      </dsp:txBody>
      <dsp:txXfrm>
        <a:off x="3706690" y="0"/>
        <a:ext cx="3086344" cy="660241"/>
      </dsp:txXfrm>
    </dsp:sp>
    <dsp:sp modelId="{89759DE5-9F8A-470E-A6D8-F13BB4DEE93D}">
      <dsp:nvSpPr>
        <dsp:cNvPr id="0" name=""/>
        <dsp:cNvSpPr/>
      </dsp:nvSpPr>
      <dsp:spPr>
        <a:xfrm>
          <a:off x="5249862" y="697969"/>
          <a:ext cx="0" cy="150912"/>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230998" y="660241"/>
          <a:ext cx="37728" cy="377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37CD79-A6ED-4CBB-B8E5-A40E2F25C7A5}">
      <dsp:nvSpPr>
        <dsp:cNvPr id="0" name=""/>
        <dsp:cNvSpPr/>
      </dsp:nvSpPr>
      <dsp:spPr>
        <a:xfrm>
          <a:off x="6175765" y="848881"/>
          <a:ext cx="1851806" cy="188640"/>
        </a:xfrm>
        <a:prstGeom prst="rect">
          <a:avLst/>
        </a:prstGeom>
        <a:solidFill>
          <a:schemeClr val="accent5"/>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Nisan 14-15</a:t>
          </a:r>
        </a:p>
      </dsp:txBody>
      <dsp:txXfrm>
        <a:off x="6175765" y="848881"/>
        <a:ext cx="1851806" cy="188640"/>
      </dsp:txXfrm>
    </dsp:sp>
    <dsp:sp modelId="{481176DA-885A-4BEE-AC35-A7ACB387C136}">
      <dsp:nvSpPr>
        <dsp:cNvPr id="0" name=""/>
        <dsp:cNvSpPr/>
      </dsp:nvSpPr>
      <dsp:spPr>
        <a:xfrm>
          <a:off x="5558496"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t>Exodus 12:12-14, 23</a:t>
          </a:r>
          <a:br>
            <a:rPr lang="en-GB" sz="1300" b="0" i="0" u="none" kern="1200"/>
          </a:br>
          <a:r>
            <a:rPr lang="en-GB" sz="1300" b="0" i="0" u="none" kern="1200"/>
            <a:t>Destroyer strikes firstborn</a:t>
          </a:r>
          <a:br>
            <a:rPr lang="en-GB" sz="1300" b="0" i="0" u="none" kern="1200"/>
          </a:br>
          <a:r>
            <a:rPr lang="en-GB" sz="1300" b="0" i="0" u="none" kern="1200"/>
            <a:t>Passes over the “chosen”</a:t>
          </a:r>
          <a:endParaRPr lang="en-GB" sz="1300" kern="1200"/>
        </a:p>
      </dsp:txBody>
      <dsp:txXfrm>
        <a:off x="5558496" y="1226162"/>
        <a:ext cx="3086344" cy="660241"/>
      </dsp:txXfrm>
    </dsp:sp>
    <dsp:sp modelId="{88489ECF-FC66-4C9E-AE9D-6C22832F5BE0}">
      <dsp:nvSpPr>
        <dsp:cNvPr id="0" name=""/>
        <dsp:cNvSpPr/>
      </dsp:nvSpPr>
      <dsp:spPr>
        <a:xfrm>
          <a:off x="7101669" y="1037522"/>
          <a:ext cx="0" cy="150912"/>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6E3012F-9BD6-4082-82D8-4AFE0240B443}">
      <dsp:nvSpPr>
        <dsp:cNvPr id="0" name=""/>
        <dsp:cNvSpPr/>
      </dsp:nvSpPr>
      <dsp:spPr>
        <a:xfrm>
          <a:off x="7082805" y="1188434"/>
          <a:ext cx="37728" cy="3772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9E3039-3F09-497A-BFE8-CFBF0E0BD0C3}">
      <dsp:nvSpPr>
        <dsp:cNvPr id="0" name=""/>
        <dsp:cNvSpPr/>
      </dsp:nvSpPr>
      <dsp:spPr>
        <a:xfrm rot="5400000">
          <a:off x="8859156" y="17298"/>
          <a:ext cx="188640" cy="1851806"/>
        </a:xfrm>
        <a:prstGeom prst="round2SameRect">
          <a:avLst/>
        </a:prstGeom>
        <a:solidFill>
          <a:schemeClr val="accent6"/>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Nisan 15-21</a:t>
          </a:r>
        </a:p>
      </dsp:txBody>
      <dsp:txXfrm rot="-5400000">
        <a:off x="8027574" y="858090"/>
        <a:ext cx="1842597" cy="170222"/>
      </dsp:txXfrm>
    </dsp:sp>
    <dsp:sp modelId="{7A08F6BE-3C40-44C0-833E-AC9FDCB52097}">
      <dsp:nvSpPr>
        <dsp:cNvPr id="0" name=""/>
        <dsp:cNvSpPr/>
      </dsp:nvSpPr>
      <dsp:spPr>
        <a:xfrm>
          <a:off x="7413380"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Exodus 12:17-20, 23:9-11, 22:29</a:t>
          </a:r>
          <a:br>
            <a:rPr lang="en-GB" sz="1300" b="0" i="0" u="none" kern="1200"/>
          </a:br>
          <a:r>
            <a:rPr lang="en-GB" sz="1300" b="0" i="0" u="none" kern="1200"/>
            <a:t>Exodus begins, Feast of First fruit</a:t>
          </a:r>
          <a:br>
            <a:rPr lang="en-GB" sz="1300" b="0" i="0" u="none" kern="1200"/>
          </a:br>
          <a:r>
            <a:rPr lang="en-GB" sz="1300" b="0" i="0" u="none" kern="1200"/>
            <a:t>Festival of Unleavened Bread</a:t>
          </a:r>
          <a:endParaRPr lang="en-GB" sz="1300" kern="1200"/>
        </a:p>
      </dsp:txBody>
      <dsp:txXfrm>
        <a:off x="7413380" y="0"/>
        <a:ext cx="3086344" cy="660241"/>
      </dsp:txXfrm>
    </dsp:sp>
    <dsp:sp modelId="{561BD3A5-BBDC-4502-BC45-D03CD0B9A155}">
      <dsp:nvSpPr>
        <dsp:cNvPr id="0" name=""/>
        <dsp:cNvSpPr/>
      </dsp:nvSpPr>
      <dsp:spPr>
        <a:xfrm>
          <a:off x="8953476" y="697969"/>
          <a:ext cx="0" cy="150912"/>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E71AD8A-D0FB-4899-A73C-1341943B3C24}">
      <dsp:nvSpPr>
        <dsp:cNvPr id="0" name=""/>
        <dsp:cNvSpPr/>
      </dsp:nvSpPr>
      <dsp:spPr>
        <a:xfrm>
          <a:off x="8934612" y="660241"/>
          <a:ext cx="37728" cy="3772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51928" y="17298"/>
          <a:ext cx="188640" cy="1851806"/>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Before last supper</a:t>
          </a:r>
        </a:p>
      </dsp:txBody>
      <dsp:txXfrm rot="5400000">
        <a:off x="629555" y="858090"/>
        <a:ext cx="1842597" cy="170222"/>
      </dsp:txXfrm>
    </dsp:sp>
    <dsp:sp modelId="{45A02F84-C6CB-43F5-AEE4-3EA66C2BD25F}">
      <dsp:nvSpPr>
        <dsp:cNvPr id="0" name=""/>
        <dsp:cNvSpPr/>
      </dsp:nvSpPr>
      <dsp:spPr>
        <a:xfrm>
          <a:off x="3076"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John 13:1-20, 15:1-10</a:t>
          </a:r>
          <a:br>
            <a:rPr lang="en-GB" sz="1300" b="0" i="0" u="none" kern="1200"/>
          </a:br>
          <a:r>
            <a:rPr lang="en-GB" sz="1300" kern="1200"/>
            <a:t>Matthew 26:21-25; Mark 14:18-21;</a:t>
          </a:r>
          <a:br>
            <a:rPr lang="en-GB" sz="1300" kern="1200"/>
          </a:br>
          <a:r>
            <a:rPr lang="en-GB" sz="1300" kern="1200"/>
            <a:t>Luke 22:21-23; John 13:21-30</a:t>
          </a:r>
          <a:br>
            <a:rPr lang="en-GB" sz="1300" b="0" i="0" u="none" kern="1200"/>
          </a:br>
          <a:r>
            <a:rPr lang="en-GB" sz="1300" b="0" i="0" u="none" kern="1200"/>
            <a:t>Washing of feet</a:t>
          </a:r>
          <a:br>
            <a:rPr lang="en-GB" sz="1300" b="0" i="0" u="none" kern="1200"/>
          </a:br>
          <a:r>
            <a:rPr lang="en-GB" sz="1300" b="0" i="0" u="none" kern="1200"/>
            <a:t>Predicts betrayal</a:t>
          </a:r>
        </a:p>
      </dsp:txBody>
      <dsp:txXfrm>
        <a:off x="3076" y="0"/>
        <a:ext cx="3086344" cy="660241"/>
      </dsp:txXfrm>
    </dsp:sp>
    <dsp:sp modelId="{6BA46904-CB7C-4538-BD49-D3891EF19552}">
      <dsp:nvSpPr>
        <dsp:cNvPr id="0" name=""/>
        <dsp:cNvSpPr/>
      </dsp:nvSpPr>
      <dsp:spPr>
        <a:xfrm>
          <a:off x="1546248" y="697969"/>
          <a:ext cx="0" cy="150912"/>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27384" y="660241"/>
          <a:ext cx="37728" cy="377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472152" y="848881"/>
          <a:ext cx="1851806" cy="18864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During last supper</a:t>
          </a:r>
        </a:p>
      </dsp:txBody>
      <dsp:txXfrm>
        <a:off x="2472152" y="848881"/>
        <a:ext cx="1851806" cy="188640"/>
      </dsp:txXfrm>
    </dsp:sp>
    <dsp:sp modelId="{FEBD3C2A-A340-470A-A475-AE614EA07678}">
      <dsp:nvSpPr>
        <dsp:cNvPr id="0" name=""/>
        <dsp:cNvSpPr/>
      </dsp:nvSpPr>
      <dsp:spPr>
        <a:xfrm>
          <a:off x="1854883"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t>Matthew 26:26-29, John 6:53-58</a:t>
          </a:r>
        </a:p>
        <a:p>
          <a:pPr marL="0" lvl="0" indent="0" algn="ctr" defTabSz="577850" rtl="0">
            <a:lnSpc>
              <a:spcPct val="90000"/>
            </a:lnSpc>
            <a:spcBef>
              <a:spcPct val="0"/>
            </a:spcBef>
            <a:spcAft>
              <a:spcPct val="35000"/>
            </a:spcAft>
            <a:buNone/>
          </a:pPr>
          <a:r>
            <a:rPr lang="en-GB" sz="1300" b="0" i="0" u="none" kern="1200"/>
            <a:t>Lord’s Supper instituted</a:t>
          </a:r>
        </a:p>
      </dsp:txBody>
      <dsp:txXfrm>
        <a:off x="1854883" y="1226162"/>
        <a:ext cx="3086344" cy="660241"/>
      </dsp:txXfrm>
    </dsp:sp>
    <dsp:sp modelId="{080474C8-0FEA-4FD1-97F1-0978CFB4A37F}">
      <dsp:nvSpPr>
        <dsp:cNvPr id="0" name=""/>
        <dsp:cNvSpPr/>
      </dsp:nvSpPr>
      <dsp:spPr>
        <a:xfrm>
          <a:off x="3398055" y="1037522"/>
          <a:ext cx="0" cy="150912"/>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379191" y="1188434"/>
          <a:ext cx="37728" cy="3772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323959" y="848881"/>
          <a:ext cx="1851806" cy="188640"/>
        </a:xfrm>
        <a:prstGeom prst="rect">
          <a:avLst/>
        </a:prstGeom>
        <a:solidFill>
          <a:schemeClr val="accent4"/>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Jesus’ discourse</a:t>
          </a:r>
        </a:p>
      </dsp:txBody>
      <dsp:txXfrm>
        <a:off x="4323959" y="848881"/>
        <a:ext cx="1851806" cy="188640"/>
      </dsp:txXfrm>
    </dsp:sp>
    <dsp:sp modelId="{80CDBBF8-C6B4-4166-87C1-DC9120CC7586}">
      <dsp:nvSpPr>
        <dsp:cNvPr id="0" name=""/>
        <dsp:cNvSpPr/>
      </dsp:nvSpPr>
      <dsp:spPr>
        <a:xfrm>
          <a:off x="3706690"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John 13-17, Mark 14:26</a:t>
          </a:r>
          <a:endParaRPr lang="en-GB" sz="1300" kern="1200"/>
        </a:p>
        <a:p>
          <a:pPr marL="0" lvl="0" indent="0" algn="ctr" defTabSz="577850" rtl="0">
            <a:lnSpc>
              <a:spcPct val="90000"/>
            </a:lnSpc>
            <a:spcBef>
              <a:spcPct val="0"/>
            </a:spcBef>
            <a:spcAft>
              <a:spcPct val="35000"/>
            </a:spcAft>
            <a:buNone/>
          </a:pPr>
          <a:r>
            <a:rPr lang="en-GB" sz="1300" b="0" i="0" u="none" kern="1200"/>
            <a:t>Teaches: Being the Way, Love, Obedience, promises Holy Spirit, warns of persecution, Sings, Prays</a:t>
          </a:r>
        </a:p>
      </dsp:txBody>
      <dsp:txXfrm>
        <a:off x="3706690" y="0"/>
        <a:ext cx="3086344" cy="660241"/>
      </dsp:txXfrm>
    </dsp:sp>
    <dsp:sp modelId="{89759DE5-9F8A-470E-A6D8-F13BB4DEE93D}">
      <dsp:nvSpPr>
        <dsp:cNvPr id="0" name=""/>
        <dsp:cNvSpPr/>
      </dsp:nvSpPr>
      <dsp:spPr>
        <a:xfrm>
          <a:off x="5249862" y="697969"/>
          <a:ext cx="0" cy="150912"/>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230998" y="660241"/>
          <a:ext cx="37728" cy="377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37CD79-A6ED-4CBB-B8E5-A40E2F25C7A5}">
      <dsp:nvSpPr>
        <dsp:cNvPr id="0" name=""/>
        <dsp:cNvSpPr/>
      </dsp:nvSpPr>
      <dsp:spPr>
        <a:xfrm>
          <a:off x="6175765" y="848881"/>
          <a:ext cx="1851806" cy="188640"/>
        </a:xfrm>
        <a:prstGeom prst="rect">
          <a:avLst/>
        </a:prstGeom>
        <a:solidFill>
          <a:schemeClr val="accent5"/>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Jesus dies</a:t>
          </a:r>
        </a:p>
      </dsp:txBody>
      <dsp:txXfrm>
        <a:off x="6175765" y="848881"/>
        <a:ext cx="1851806" cy="188640"/>
      </dsp:txXfrm>
    </dsp:sp>
    <dsp:sp modelId="{481176DA-885A-4BEE-AC35-A7ACB387C136}">
      <dsp:nvSpPr>
        <dsp:cNvPr id="0" name=""/>
        <dsp:cNvSpPr/>
      </dsp:nvSpPr>
      <dsp:spPr>
        <a:xfrm>
          <a:off x="5558496"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t>John 18-19</a:t>
          </a:r>
          <a:br>
            <a:rPr lang="en-GB" sz="1300" b="0" i="0" u="none" kern="1200"/>
          </a:br>
          <a:r>
            <a:rPr lang="en-GB" sz="1300" b="0" i="0" u="none" kern="1200"/>
            <a:t>Betrayal, Crucifixion</a:t>
          </a:r>
          <a:endParaRPr lang="en-GB" sz="1300" kern="1200"/>
        </a:p>
      </dsp:txBody>
      <dsp:txXfrm>
        <a:off x="5558496" y="1226162"/>
        <a:ext cx="3086344" cy="660241"/>
      </dsp:txXfrm>
    </dsp:sp>
    <dsp:sp modelId="{88489ECF-FC66-4C9E-AE9D-6C22832F5BE0}">
      <dsp:nvSpPr>
        <dsp:cNvPr id="0" name=""/>
        <dsp:cNvSpPr/>
      </dsp:nvSpPr>
      <dsp:spPr>
        <a:xfrm>
          <a:off x="7101669" y="1037522"/>
          <a:ext cx="0" cy="150912"/>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6E3012F-9BD6-4082-82D8-4AFE0240B443}">
      <dsp:nvSpPr>
        <dsp:cNvPr id="0" name=""/>
        <dsp:cNvSpPr/>
      </dsp:nvSpPr>
      <dsp:spPr>
        <a:xfrm>
          <a:off x="7082805" y="1188434"/>
          <a:ext cx="37728" cy="3772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9E3039-3F09-497A-BFE8-CFBF0E0BD0C3}">
      <dsp:nvSpPr>
        <dsp:cNvPr id="0" name=""/>
        <dsp:cNvSpPr/>
      </dsp:nvSpPr>
      <dsp:spPr>
        <a:xfrm rot="5400000">
          <a:off x="8859156" y="17298"/>
          <a:ext cx="188640" cy="1851806"/>
        </a:xfrm>
        <a:prstGeom prst="round2SameRect">
          <a:avLst/>
        </a:prstGeom>
        <a:solidFill>
          <a:schemeClr val="accent6"/>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Jesus resurrects</a:t>
          </a:r>
        </a:p>
      </dsp:txBody>
      <dsp:txXfrm rot="-5400000">
        <a:off x="8027574" y="858090"/>
        <a:ext cx="1842597" cy="170222"/>
      </dsp:txXfrm>
    </dsp:sp>
    <dsp:sp modelId="{7A08F6BE-3C40-44C0-833E-AC9FDCB52097}">
      <dsp:nvSpPr>
        <dsp:cNvPr id="0" name=""/>
        <dsp:cNvSpPr/>
      </dsp:nvSpPr>
      <dsp:spPr>
        <a:xfrm>
          <a:off x="8231261" y="0"/>
          <a:ext cx="2268463"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kern="1200"/>
            <a:t>Matt 28, John 20-21, Luke 24, Acts 1, Resurrection, Appearances, Meetings, Great Commission, Ascension</a:t>
          </a:r>
        </a:p>
      </dsp:txBody>
      <dsp:txXfrm>
        <a:off x="8231261" y="0"/>
        <a:ext cx="2268463" cy="660241"/>
      </dsp:txXfrm>
    </dsp:sp>
    <dsp:sp modelId="{561BD3A5-BBDC-4502-BC45-D03CD0B9A155}">
      <dsp:nvSpPr>
        <dsp:cNvPr id="0" name=""/>
        <dsp:cNvSpPr/>
      </dsp:nvSpPr>
      <dsp:spPr>
        <a:xfrm>
          <a:off x="8953476" y="697969"/>
          <a:ext cx="0" cy="150912"/>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E71AD8A-D0FB-4899-A73C-1341943B3C24}">
      <dsp:nvSpPr>
        <dsp:cNvPr id="0" name=""/>
        <dsp:cNvSpPr/>
      </dsp:nvSpPr>
      <dsp:spPr>
        <a:xfrm>
          <a:off x="8934612" y="660241"/>
          <a:ext cx="37728" cy="3772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8D226-49D7-4C30-90DC-CA1755D98829}">
      <dsp:nvSpPr>
        <dsp:cNvPr id="0" name=""/>
        <dsp:cNvSpPr/>
      </dsp:nvSpPr>
      <dsp:spPr>
        <a:xfrm rot="16200000">
          <a:off x="1451928" y="17298"/>
          <a:ext cx="188640" cy="1851806"/>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Washing at basin</a:t>
          </a:r>
        </a:p>
      </dsp:txBody>
      <dsp:txXfrm rot="5400000">
        <a:off x="629555" y="858090"/>
        <a:ext cx="1842597" cy="170222"/>
      </dsp:txXfrm>
    </dsp:sp>
    <dsp:sp modelId="{45A02F84-C6CB-43F5-AEE4-3EA66C2BD25F}">
      <dsp:nvSpPr>
        <dsp:cNvPr id="0" name=""/>
        <dsp:cNvSpPr/>
      </dsp:nvSpPr>
      <dsp:spPr>
        <a:xfrm>
          <a:off x="3076"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kern="1200"/>
            <a:t>Exodus 30:18-21</a:t>
          </a:r>
        </a:p>
      </dsp:txBody>
      <dsp:txXfrm>
        <a:off x="3076" y="0"/>
        <a:ext cx="3086344" cy="660241"/>
      </dsp:txXfrm>
    </dsp:sp>
    <dsp:sp modelId="{6BA46904-CB7C-4538-BD49-D3891EF19552}">
      <dsp:nvSpPr>
        <dsp:cNvPr id="0" name=""/>
        <dsp:cNvSpPr/>
      </dsp:nvSpPr>
      <dsp:spPr>
        <a:xfrm>
          <a:off x="1546248" y="697969"/>
          <a:ext cx="0" cy="150912"/>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49FDBD0-77FE-49D1-A275-A272C8C5E426}">
      <dsp:nvSpPr>
        <dsp:cNvPr id="0" name=""/>
        <dsp:cNvSpPr/>
      </dsp:nvSpPr>
      <dsp:spPr>
        <a:xfrm>
          <a:off x="1527384" y="660241"/>
          <a:ext cx="37728" cy="37728"/>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9615E2-3277-4D8E-8484-FF5088C8BF01}">
      <dsp:nvSpPr>
        <dsp:cNvPr id="0" name=""/>
        <dsp:cNvSpPr/>
      </dsp:nvSpPr>
      <dsp:spPr>
        <a:xfrm>
          <a:off x="2472152" y="848881"/>
          <a:ext cx="1851806" cy="18864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Presentation of Animal</a:t>
          </a:r>
        </a:p>
      </dsp:txBody>
      <dsp:txXfrm>
        <a:off x="2472152" y="848881"/>
        <a:ext cx="1851806" cy="188640"/>
      </dsp:txXfrm>
    </dsp:sp>
    <dsp:sp modelId="{FEBD3C2A-A340-470A-A475-AE614EA07678}">
      <dsp:nvSpPr>
        <dsp:cNvPr id="0" name=""/>
        <dsp:cNvSpPr/>
      </dsp:nvSpPr>
      <dsp:spPr>
        <a:xfrm>
          <a:off x="1854883"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t>Leviticus 1:3-4</a:t>
          </a:r>
          <a:endParaRPr lang="en-GB" sz="1300" kern="1200"/>
        </a:p>
      </dsp:txBody>
      <dsp:txXfrm>
        <a:off x="1854883" y="1226162"/>
        <a:ext cx="3086344" cy="660241"/>
      </dsp:txXfrm>
    </dsp:sp>
    <dsp:sp modelId="{080474C8-0FEA-4FD1-97F1-0978CFB4A37F}">
      <dsp:nvSpPr>
        <dsp:cNvPr id="0" name=""/>
        <dsp:cNvSpPr/>
      </dsp:nvSpPr>
      <dsp:spPr>
        <a:xfrm>
          <a:off x="3398055" y="1037522"/>
          <a:ext cx="0" cy="150912"/>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4797FB61-2602-4A58-81E6-6F133DB1E419}">
      <dsp:nvSpPr>
        <dsp:cNvPr id="0" name=""/>
        <dsp:cNvSpPr/>
      </dsp:nvSpPr>
      <dsp:spPr>
        <a:xfrm>
          <a:off x="3379191" y="1188434"/>
          <a:ext cx="37728" cy="3772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D82041D-873A-4600-A9C7-C0A0ADFB138B}">
      <dsp:nvSpPr>
        <dsp:cNvPr id="0" name=""/>
        <dsp:cNvSpPr/>
      </dsp:nvSpPr>
      <dsp:spPr>
        <a:xfrm>
          <a:off x="4323959" y="848881"/>
          <a:ext cx="1851806" cy="188640"/>
        </a:xfrm>
        <a:prstGeom prst="rect">
          <a:avLst/>
        </a:prstGeom>
        <a:solidFill>
          <a:schemeClr val="accent4"/>
        </a:solidFill>
        <a:ln w="12700" cap="flat" cmpd="sng" algn="ctr">
          <a:solidFill>
            <a:schemeClr val="accent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Slaughter of animal</a:t>
          </a:r>
        </a:p>
      </dsp:txBody>
      <dsp:txXfrm>
        <a:off x="4323959" y="848881"/>
        <a:ext cx="1851806" cy="188640"/>
      </dsp:txXfrm>
    </dsp:sp>
    <dsp:sp modelId="{80CDBBF8-C6B4-4166-87C1-DC9120CC7586}">
      <dsp:nvSpPr>
        <dsp:cNvPr id="0" name=""/>
        <dsp:cNvSpPr/>
      </dsp:nvSpPr>
      <dsp:spPr>
        <a:xfrm>
          <a:off x="3706690"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Leviticus 1:5,11</a:t>
          </a:r>
          <a:endParaRPr lang="en-GB" sz="1300" kern="1200"/>
        </a:p>
      </dsp:txBody>
      <dsp:txXfrm>
        <a:off x="3706690" y="0"/>
        <a:ext cx="3086344" cy="660241"/>
      </dsp:txXfrm>
    </dsp:sp>
    <dsp:sp modelId="{89759DE5-9F8A-470E-A6D8-F13BB4DEE93D}">
      <dsp:nvSpPr>
        <dsp:cNvPr id="0" name=""/>
        <dsp:cNvSpPr/>
      </dsp:nvSpPr>
      <dsp:spPr>
        <a:xfrm>
          <a:off x="5249862" y="697969"/>
          <a:ext cx="0" cy="150912"/>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07CCF286-8B46-4A20-ACAC-84BA2D6EFBBC}">
      <dsp:nvSpPr>
        <dsp:cNvPr id="0" name=""/>
        <dsp:cNvSpPr/>
      </dsp:nvSpPr>
      <dsp:spPr>
        <a:xfrm>
          <a:off x="5230998" y="660241"/>
          <a:ext cx="37728" cy="37728"/>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37CD79-A6ED-4CBB-B8E5-A40E2F25C7A5}">
      <dsp:nvSpPr>
        <dsp:cNvPr id="0" name=""/>
        <dsp:cNvSpPr/>
      </dsp:nvSpPr>
      <dsp:spPr>
        <a:xfrm>
          <a:off x="6175765" y="848881"/>
          <a:ext cx="1851806" cy="188640"/>
        </a:xfrm>
        <a:prstGeom prst="rect">
          <a:avLst/>
        </a:prstGeom>
        <a:solidFill>
          <a:schemeClr val="accent5"/>
        </a:solidFill>
        <a:ln w="12700" cap="flat" cmpd="sng" algn="ctr">
          <a:solidFill>
            <a:schemeClr val="accent6">
              <a:lumMod val="5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Collect/Apply Blood</a:t>
          </a:r>
        </a:p>
      </dsp:txBody>
      <dsp:txXfrm>
        <a:off x="6175765" y="848881"/>
        <a:ext cx="1851806" cy="188640"/>
      </dsp:txXfrm>
    </dsp:sp>
    <dsp:sp modelId="{481176DA-885A-4BEE-AC35-A7ACB387C136}">
      <dsp:nvSpPr>
        <dsp:cNvPr id="0" name=""/>
        <dsp:cNvSpPr/>
      </dsp:nvSpPr>
      <dsp:spPr>
        <a:xfrm>
          <a:off x="5558496" y="1226162"/>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9060" rIns="0" bIns="0" numCol="1" spcCol="1270" rtlCol="0" anchor="t" anchorCtr="1">
          <a:noAutofit/>
        </a:bodyPr>
        <a:lstStyle/>
        <a:p>
          <a:pPr marL="0" lvl="0" indent="0" algn="ctr" defTabSz="577850" rtl="0">
            <a:lnSpc>
              <a:spcPct val="90000"/>
            </a:lnSpc>
            <a:spcBef>
              <a:spcPct val="0"/>
            </a:spcBef>
            <a:spcAft>
              <a:spcPct val="35000"/>
            </a:spcAft>
            <a:buNone/>
          </a:pPr>
          <a:r>
            <a:rPr lang="en-GB" sz="1300" b="0" i="0" u="none" kern="1200"/>
            <a:t>Leviticus 1:5, 4:7</a:t>
          </a:r>
          <a:endParaRPr lang="en-GB" sz="1300" kern="1200"/>
        </a:p>
      </dsp:txBody>
      <dsp:txXfrm>
        <a:off x="5558496" y="1226162"/>
        <a:ext cx="3086344" cy="660241"/>
      </dsp:txXfrm>
    </dsp:sp>
    <dsp:sp modelId="{88489ECF-FC66-4C9E-AE9D-6C22832F5BE0}">
      <dsp:nvSpPr>
        <dsp:cNvPr id="0" name=""/>
        <dsp:cNvSpPr/>
      </dsp:nvSpPr>
      <dsp:spPr>
        <a:xfrm>
          <a:off x="7101669" y="1037522"/>
          <a:ext cx="0" cy="150912"/>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6E3012F-9BD6-4082-82D8-4AFE0240B443}">
      <dsp:nvSpPr>
        <dsp:cNvPr id="0" name=""/>
        <dsp:cNvSpPr/>
      </dsp:nvSpPr>
      <dsp:spPr>
        <a:xfrm>
          <a:off x="7082805" y="1188434"/>
          <a:ext cx="37728" cy="37728"/>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9E3039-3F09-497A-BFE8-CFBF0E0BD0C3}">
      <dsp:nvSpPr>
        <dsp:cNvPr id="0" name=""/>
        <dsp:cNvSpPr/>
      </dsp:nvSpPr>
      <dsp:spPr>
        <a:xfrm rot="5400000">
          <a:off x="8859156" y="17298"/>
          <a:ext cx="188640" cy="1851806"/>
        </a:xfrm>
        <a:prstGeom prst="round2SameRect">
          <a:avLst/>
        </a:prstGeom>
        <a:solidFill>
          <a:schemeClr val="accent6"/>
        </a:solidFill>
        <a:ln w="12700" cap="flat" cmpd="sng" algn="ctr">
          <a:solidFill>
            <a:schemeClr val="accent6">
              <a:lumMod val="7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rtlCol="0" anchor="ctr" anchorCtr="1">
          <a:noAutofit/>
        </a:bodyPr>
        <a:lstStyle/>
        <a:p>
          <a:pPr marL="0" lvl="0" indent="0" algn="ctr" defTabSz="577850" rtl="0">
            <a:lnSpc>
              <a:spcPct val="90000"/>
            </a:lnSpc>
            <a:spcBef>
              <a:spcPct val="0"/>
            </a:spcBef>
            <a:spcAft>
              <a:spcPct val="35000"/>
            </a:spcAft>
            <a:buNone/>
          </a:pPr>
          <a:r>
            <a:rPr lang="en-GB" sz="1300" b="1" kern="1200"/>
            <a:t>Burn/Eat animal</a:t>
          </a:r>
        </a:p>
      </dsp:txBody>
      <dsp:txXfrm rot="-5400000">
        <a:off x="8027574" y="858090"/>
        <a:ext cx="1842597" cy="170222"/>
      </dsp:txXfrm>
    </dsp:sp>
    <dsp:sp modelId="{7A08F6BE-3C40-44C0-833E-AC9FDCB52097}">
      <dsp:nvSpPr>
        <dsp:cNvPr id="0" name=""/>
        <dsp:cNvSpPr/>
      </dsp:nvSpPr>
      <dsp:spPr>
        <a:xfrm>
          <a:off x="7410303" y="0"/>
          <a:ext cx="3086344" cy="6602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99060" numCol="1" spcCol="1270" rtlCol="0" anchor="b" anchorCtr="1">
          <a:noAutofit/>
        </a:bodyPr>
        <a:lstStyle/>
        <a:p>
          <a:pPr marL="0" lvl="0" indent="0" algn="ctr" defTabSz="577850" rtl="0">
            <a:lnSpc>
              <a:spcPct val="90000"/>
            </a:lnSpc>
            <a:spcBef>
              <a:spcPct val="0"/>
            </a:spcBef>
            <a:spcAft>
              <a:spcPct val="35000"/>
            </a:spcAft>
            <a:buNone/>
          </a:pPr>
          <a:r>
            <a:rPr lang="en-GB" sz="1300" b="0" i="0" u="none" kern="1200"/>
            <a:t>Leviticus 1:6-9</a:t>
          </a:r>
          <a:endParaRPr lang="en-GB" sz="1300" kern="1200"/>
        </a:p>
      </dsp:txBody>
      <dsp:txXfrm>
        <a:off x="7410303" y="0"/>
        <a:ext cx="3086344" cy="660241"/>
      </dsp:txXfrm>
    </dsp:sp>
    <dsp:sp modelId="{561BD3A5-BBDC-4502-BC45-D03CD0B9A155}">
      <dsp:nvSpPr>
        <dsp:cNvPr id="0" name=""/>
        <dsp:cNvSpPr/>
      </dsp:nvSpPr>
      <dsp:spPr>
        <a:xfrm>
          <a:off x="8953476" y="697969"/>
          <a:ext cx="0" cy="150912"/>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FE71AD8A-D0FB-4899-A73C-1341943B3C24}">
      <dsp:nvSpPr>
        <dsp:cNvPr id="0" name=""/>
        <dsp:cNvSpPr/>
      </dsp:nvSpPr>
      <dsp:spPr>
        <a:xfrm>
          <a:off x="8934612" y="660241"/>
          <a:ext cx="37728" cy="37728"/>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10.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11.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12.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7.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8.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layout9.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A08D4B0-572C-45A3-AE54-80B1D0D3C1D7}"/>
              </a:ext>
            </a:extLst>
          </p:cNvPr>
          <p:cNvSpPr>
            <a:spLocks noGrp="1"/>
          </p:cNvSpPr>
          <p:nvPr>
            <p:ph type="hdr" sz="quarter"/>
          </p:nvPr>
        </p:nvSpPr>
        <p:spPr>
          <a:xfrm>
            <a:off x="0" y="0"/>
            <a:ext cx="2945659" cy="497976"/>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177CC36-C717-44BC-B769-78B08BAE390A}"/>
              </a:ext>
            </a:extLst>
          </p:cNvPr>
          <p:cNvSpPr>
            <a:spLocks noGrp="1"/>
          </p:cNvSpPr>
          <p:nvPr>
            <p:ph type="dt" sz="quarter" idx="1"/>
          </p:nvPr>
        </p:nvSpPr>
        <p:spPr>
          <a:xfrm>
            <a:off x="3850443" y="0"/>
            <a:ext cx="2945659" cy="497976"/>
          </a:xfrm>
          <a:prstGeom prst="rect">
            <a:avLst/>
          </a:prstGeom>
        </p:spPr>
        <p:txBody>
          <a:bodyPr vert="horz" lIns="91440" tIns="45720" rIns="91440" bIns="45720" rtlCol="0"/>
          <a:lstStyle>
            <a:lvl1pPr algn="r">
              <a:defRPr sz="1200"/>
            </a:lvl1pPr>
          </a:lstStyle>
          <a:p>
            <a:fld id="{964F9539-9587-4301-B67E-95AC0AB1AE28}" type="datetime1">
              <a:rPr lang="en-GB" smtClean="0"/>
              <a:t>06/07/2025</a:t>
            </a:fld>
            <a:endParaRPr lang="en-GB"/>
          </a:p>
        </p:txBody>
      </p:sp>
      <p:sp>
        <p:nvSpPr>
          <p:cNvPr id="4" name="Footer Placeholder 3">
            <a:extLst>
              <a:ext uri="{FF2B5EF4-FFF2-40B4-BE49-F238E27FC236}">
                <a16:creationId xmlns:a16="http://schemas.microsoft.com/office/drawing/2014/main" id="{99C10DB7-1A79-4178-BDA3-56B63313CA6E}"/>
              </a:ext>
            </a:extLst>
          </p:cNvPr>
          <p:cNvSpPr>
            <a:spLocks noGrp="1"/>
          </p:cNvSpPr>
          <p:nvPr>
            <p:ph type="ftr" sz="quarter" idx="2"/>
          </p:nvPr>
        </p:nvSpPr>
        <p:spPr>
          <a:xfrm>
            <a:off x="0" y="9427076"/>
            <a:ext cx="2945659" cy="49797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3A6567F-3BAD-426A-A9A9-993CA1488D5B}"/>
              </a:ext>
            </a:extLst>
          </p:cNvPr>
          <p:cNvSpPr>
            <a:spLocks noGrp="1"/>
          </p:cNvSpPr>
          <p:nvPr>
            <p:ph type="sldNum" sz="quarter" idx="3"/>
          </p:nvPr>
        </p:nvSpPr>
        <p:spPr>
          <a:xfrm>
            <a:off x="3850443" y="9427076"/>
            <a:ext cx="2945659" cy="497975"/>
          </a:xfrm>
          <a:prstGeom prst="rect">
            <a:avLst/>
          </a:prstGeom>
        </p:spPr>
        <p:txBody>
          <a:bodyPr vert="horz" lIns="91440" tIns="45720" rIns="91440" bIns="45720" rtlCol="0" anchor="b"/>
          <a:lstStyle>
            <a:lvl1pPr algn="r">
              <a:defRPr sz="1200"/>
            </a:lvl1pPr>
          </a:lstStyle>
          <a:p>
            <a:fld id="{F6B496F4-88E4-4657-8104-6CB2714F77D7}" type="slidenum">
              <a:rPr lang="en-GB" smtClean="0"/>
              <a:t>‹#›</a:t>
            </a:fld>
            <a:endParaRPr lang="en-GB"/>
          </a:p>
        </p:txBody>
      </p:sp>
    </p:spTree>
    <p:extLst>
      <p:ext uri="{BB962C8B-B14F-4D97-AF65-F5344CB8AC3E}">
        <p14:creationId xmlns:p14="http://schemas.microsoft.com/office/powerpoint/2010/main" val="25497525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7976"/>
          </a:xfrm>
          <a:prstGeom prst="rect">
            <a:avLst/>
          </a:prstGeom>
        </p:spPr>
        <p:txBody>
          <a:bodyPr vert="horz" lIns="91440" tIns="45720" rIns="91440" bIns="45720" rtlCol="0"/>
          <a:lstStyle>
            <a:lvl1pPr algn="l">
              <a:defRPr sz="1200"/>
            </a:lvl1pPr>
          </a:lstStyle>
          <a:p>
            <a:pPr rtl="0"/>
            <a:endParaRPr lang="en-GB"/>
          </a:p>
        </p:txBody>
      </p:sp>
      <p:sp>
        <p:nvSpPr>
          <p:cNvPr id="3" name="Date Placeholder 2"/>
          <p:cNvSpPr>
            <a:spLocks noGrp="1"/>
          </p:cNvSpPr>
          <p:nvPr>
            <p:ph type="dt" idx="1"/>
          </p:nvPr>
        </p:nvSpPr>
        <p:spPr>
          <a:xfrm>
            <a:off x="3850443" y="0"/>
            <a:ext cx="2945659" cy="497976"/>
          </a:xfrm>
          <a:prstGeom prst="rect">
            <a:avLst/>
          </a:prstGeom>
        </p:spPr>
        <p:txBody>
          <a:bodyPr vert="horz" lIns="91440" tIns="45720" rIns="91440" bIns="45720" rtlCol="0"/>
          <a:lstStyle>
            <a:lvl1pPr algn="r">
              <a:defRPr sz="1200"/>
            </a:lvl1pPr>
          </a:lstStyle>
          <a:p>
            <a:pPr rtl="0"/>
            <a:fld id="{34BE6C49-79EE-411D-B712-38F1F5C37022}" type="datetime1">
              <a:rPr lang="en-GB" smtClean="0"/>
              <a:t>06/07/2025</a:t>
            </a:fld>
            <a:endParaRPr lang="en-GB"/>
          </a:p>
        </p:txBody>
      </p:sp>
      <p:sp>
        <p:nvSpPr>
          <p:cNvPr id="4" name="Slide Image Placeholder 3"/>
          <p:cNvSpPr>
            <a:spLocks noGrp="1" noRot="1" noChangeAspect="1"/>
          </p:cNvSpPr>
          <p:nvPr>
            <p:ph type="sldImg" idx="2"/>
          </p:nvPr>
        </p:nvSpPr>
        <p:spPr>
          <a:xfrm>
            <a:off x="420688" y="1239838"/>
            <a:ext cx="5956300" cy="3351212"/>
          </a:xfrm>
          <a:prstGeom prst="rect">
            <a:avLst/>
          </a:prstGeom>
          <a:noFill/>
          <a:ln w="12700">
            <a:solidFill>
              <a:prstClr val="black"/>
            </a:solidFill>
          </a:ln>
        </p:spPr>
        <p:txBody>
          <a:bodyPr vert="horz" lIns="91440" tIns="45720" rIns="91440" bIns="45720" rtlCol="0" anchor="ctr"/>
          <a:lstStyle/>
          <a:p>
            <a:pPr rtl="0"/>
            <a:endParaRPr lang="en-GB"/>
          </a:p>
        </p:txBody>
      </p:sp>
      <p:sp>
        <p:nvSpPr>
          <p:cNvPr id="5" name="Notes Placeholder 4"/>
          <p:cNvSpPr>
            <a:spLocks noGrp="1"/>
          </p:cNvSpPr>
          <p:nvPr>
            <p:ph type="body" sz="quarter" idx="3"/>
          </p:nvPr>
        </p:nvSpPr>
        <p:spPr>
          <a:xfrm>
            <a:off x="679768" y="4776431"/>
            <a:ext cx="5438140" cy="3907988"/>
          </a:xfrm>
          <a:prstGeom prst="rect">
            <a:avLst/>
          </a:prstGeom>
        </p:spPr>
        <p:txBody>
          <a:bodyPr vert="horz" lIns="91440" tIns="45720" rIns="91440" bIns="45720" rtlCol="0"/>
          <a:lstStyle/>
          <a:p>
            <a:pPr lvl="0" rtl="0"/>
            <a:r>
              <a:rPr lang="en-GB"/>
              <a:t>Click to edit Master text styles</a:t>
            </a:r>
          </a:p>
          <a:p>
            <a:pPr lvl="1" rtl="0"/>
            <a:r>
              <a:rPr lang="en-GB"/>
              <a:t>Second level</a:t>
            </a:r>
          </a:p>
          <a:p>
            <a:pPr lvl="2" rtl="0"/>
            <a:r>
              <a:rPr lang="en-GB"/>
              <a:t>Third level</a:t>
            </a:r>
          </a:p>
          <a:p>
            <a:pPr lvl="3" rtl="0"/>
            <a:r>
              <a:rPr lang="en-GB"/>
              <a:t>Fourth level</a:t>
            </a:r>
          </a:p>
          <a:p>
            <a:pPr lvl="4" rtl="0"/>
            <a:r>
              <a:rPr lang="en-GB"/>
              <a:t>Fifth level</a:t>
            </a:r>
          </a:p>
        </p:txBody>
      </p:sp>
      <p:sp>
        <p:nvSpPr>
          <p:cNvPr id="6" name="Footer Placeholder 5"/>
          <p:cNvSpPr>
            <a:spLocks noGrp="1"/>
          </p:cNvSpPr>
          <p:nvPr>
            <p:ph type="ftr" sz="quarter" idx="4"/>
          </p:nvPr>
        </p:nvSpPr>
        <p:spPr>
          <a:xfrm>
            <a:off x="0" y="9427076"/>
            <a:ext cx="2945659" cy="497975"/>
          </a:xfrm>
          <a:prstGeom prst="rect">
            <a:avLst/>
          </a:prstGeom>
        </p:spPr>
        <p:txBody>
          <a:bodyPr vert="horz" lIns="91440" tIns="45720" rIns="91440" bIns="45720" rtlCol="0" anchor="b"/>
          <a:lstStyle>
            <a:lvl1pPr algn="l">
              <a:defRPr sz="1200"/>
            </a:lvl1pPr>
          </a:lstStyle>
          <a:p>
            <a:pPr rtl="0"/>
            <a:endParaRPr lang="en-GB"/>
          </a:p>
        </p:txBody>
      </p:sp>
      <p:sp>
        <p:nvSpPr>
          <p:cNvPr id="7" name="Slide Number Placeholder 6"/>
          <p:cNvSpPr>
            <a:spLocks noGrp="1"/>
          </p:cNvSpPr>
          <p:nvPr>
            <p:ph type="sldNum" sz="quarter" idx="5"/>
          </p:nvPr>
        </p:nvSpPr>
        <p:spPr>
          <a:xfrm>
            <a:off x="3850443" y="9427076"/>
            <a:ext cx="2945659" cy="497975"/>
          </a:xfrm>
          <a:prstGeom prst="rect">
            <a:avLst/>
          </a:prstGeom>
        </p:spPr>
        <p:txBody>
          <a:bodyPr vert="horz" lIns="91440" tIns="45720" rIns="91440" bIns="45720" rtlCol="0" anchor="b"/>
          <a:lstStyle>
            <a:lvl1pPr algn="r">
              <a:defRPr sz="1200"/>
            </a:lvl1pPr>
          </a:lstStyle>
          <a:p>
            <a:pPr rtl="0"/>
            <a:fld id="{32BF9438-3EEF-4192-9815-F6F44770AEF7}" type="slidenum">
              <a:rPr lang="en-GB" smtClean="0"/>
              <a:t>‹#›</a:t>
            </a:fld>
            <a:endParaRPr lang="en-GB"/>
          </a:p>
        </p:txBody>
      </p:sp>
    </p:spTree>
    <p:extLst>
      <p:ext uri="{BB962C8B-B14F-4D97-AF65-F5344CB8AC3E}">
        <p14:creationId xmlns:p14="http://schemas.microsoft.com/office/powerpoint/2010/main" val="2652265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5"/>
          </p:nvPr>
        </p:nvSpPr>
        <p:spPr/>
        <p:txBody>
          <a:bodyPr/>
          <a:lstStyle/>
          <a:p>
            <a:pPr rtl="0"/>
            <a:fld id="{32BF9438-3EEF-4192-9815-F6F44770AEF7}" type="slidenum">
              <a:rPr lang="en-GB" smtClean="0"/>
              <a:t>1</a:t>
            </a:fld>
            <a:endParaRPr lang="en-GB"/>
          </a:p>
        </p:txBody>
      </p:sp>
    </p:spTree>
    <p:extLst>
      <p:ext uri="{BB962C8B-B14F-4D97-AF65-F5344CB8AC3E}">
        <p14:creationId xmlns:p14="http://schemas.microsoft.com/office/powerpoint/2010/main" val="1262940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Final slide of leaven</a:t>
            </a:r>
          </a:p>
          <a:p>
            <a:r>
              <a:rPr lang="en-GB" dirty="0"/>
              <a:t>This is the action of leaven and what it results in puffing up of bread.</a:t>
            </a:r>
          </a:p>
          <a:p>
            <a:r>
              <a:rPr lang="en-GB" dirty="0"/>
              <a:t>You can see that it also means to be proud.</a:t>
            </a:r>
          </a:p>
          <a:p>
            <a:r>
              <a:rPr lang="en-GB" dirty="0"/>
              <a:t>The Literal Standard Version shows us the actual text that means to puff up.</a:t>
            </a:r>
          </a:p>
          <a:p>
            <a:r>
              <a:rPr lang="en-GB" dirty="0"/>
              <a:t>How odd is it that the Greek language used puffing up to describe pride? Which also describes what Leaven does.</a:t>
            </a:r>
          </a:p>
          <a:p>
            <a:r>
              <a:rPr lang="en-GB" dirty="0"/>
              <a:t>Coincidence?</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10</a:t>
            </a:fld>
            <a:endParaRPr lang="en-GB"/>
          </a:p>
        </p:txBody>
      </p:sp>
    </p:spTree>
    <p:extLst>
      <p:ext uri="{BB962C8B-B14F-4D97-AF65-F5344CB8AC3E}">
        <p14:creationId xmlns:p14="http://schemas.microsoft.com/office/powerpoint/2010/main" val="14815932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talks highlights the different elements of Passover that link up to the Last Supper and Jesus’ death</a:t>
            </a:r>
          </a:p>
          <a:p>
            <a:endParaRPr lang="en-GB" dirty="0"/>
          </a:p>
          <a:p>
            <a:r>
              <a:rPr lang="en-GB" dirty="0"/>
              <a:t>Girded Loins</a:t>
            </a:r>
          </a:p>
          <a:p>
            <a:r>
              <a:rPr lang="en-GB" dirty="0"/>
              <a:t>Literal Standard Version is used because it talks about Girded Loins</a:t>
            </a:r>
          </a:p>
          <a:p>
            <a:r>
              <a:rPr lang="en-GB" dirty="0"/>
              <a:t>This is translated as being ready in other versions</a:t>
            </a:r>
          </a:p>
          <a:p>
            <a:r>
              <a:rPr lang="en-GB" dirty="0"/>
              <a:t>Peter states that you should Gird your Loins of your mind.</a:t>
            </a:r>
          </a:p>
          <a:p>
            <a:r>
              <a:rPr lang="en-GB" dirty="0"/>
              <a:t>Be sober and be truthful</a:t>
            </a:r>
          </a:p>
          <a:p>
            <a:endParaRPr lang="en-GB" dirty="0"/>
          </a:p>
          <a:p>
            <a:r>
              <a:rPr lang="en-GB" dirty="0"/>
              <a:t>Sprinkling blood on doorway</a:t>
            </a:r>
          </a:p>
          <a:p>
            <a:r>
              <a:rPr lang="en-GB" dirty="0"/>
              <a:t>The Apostles described that our hearts are sprinkled with blood. Jesus describes our hearts like they are a door that opens and closes to let him in…</a:t>
            </a:r>
          </a:p>
          <a:p>
            <a:r>
              <a:rPr lang="en-GB" dirty="0"/>
              <a:t>Knowing this. Communion is like having our hearts sprinkled with blood equating to having your doorway sprinkled with blood.</a:t>
            </a:r>
          </a:p>
          <a:p>
            <a:r>
              <a:rPr lang="en-GB" dirty="0"/>
              <a:t>Our heart = Door</a:t>
            </a:r>
          </a:p>
          <a:p>
            <a:r>
              <a:rPr lang="en-GB" dirty="0"/>
              <a:t>Us = House according to Matt 12:43-45</a:t>
            </a:r>
          </a:p>
          <a:p>
            <a:r>
              <a:rPr lang="en-GB" dirty="0"/>
              <a:t>We should always be ready to repent and hope to have the holy spirit to avoid being reoccupied by evil spirits. This is the hope of this communion study</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11</a:t>
            </a:fld>
            <a:endParaRPr lang="en-GB"/>
          </a:p>
        </p:txBody>
      </p:sp>
    </p:spTree>
    <p:extLst>
      <p:ext uri="{BB962C8B-B14F-4D97-AF65-F5344CB8AC3E}">
        <p14:creationId xmlns:p14="http://schemas.microsoft.com/office/powerpoint/2010/main" val="4088047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9750" y="1239838"/>
            <a:ext cx="3225800" cy="1814512"/>
          </a:xfrm>
        </p:spPr>
      </p:sp>
      <p:sp>
        <p:nvSpPr>
          <p:cNvPr id="3" name="Notes Placeholder 2"/>
          <p:cNvSpPr>
            <a:spLocks noGrp="1"/>
          </p:cNvSpPr>
          <p:nvPr>
            <p:ph type="body" idx="1"/>
          </p:nvPr>
        </p:nvSpPr>
        <p:spPr>
          <a:xfrm>
            <a:off x="679768" y="3529086"/>
            <a:ext cx="5438140" cy="5897988"/>
          </a:xfrm>
        </p:spPr>
        <p:txBody>
          <a:bodyPr>
            <a:normAutofit/>
          </a:bodyPr>
          <a:lstStyle/>
          <a:p>
            <a:r>
              <a:rPr lang="en-GB" dirty="0"/>
              <a:t>Passover: Everyone without the blood on the door would be judged</a:t>
            </a:r>
          </a:p>
          <a:p>
            <a:r>
              <a:rPr lang="en-GB" dirty="0"/>
              <a:t>Destroyer passes over houses</a:t>
            </a:r>
          </a:p>
          <a:p>
            <a:r>
              <a:rPr lang="en-GB" dirty="0"/>
              <a:t>We also have to judge ourselves rightly so that we would not be judged alongside the world. If you are disciplined by the Lord, you are judged</a:t>
            </a:r>
          </a:p>
          <a:p>
            <a:endParaRPr lang="en-GB" dirty="0"/>
          </a:p>
          <a:p>
            <a:r>
              <a:rPr lang="en-GB" dirty="0"/>
              <a:t>Bitten by Serpents = Devil = Sin?</a:t>
            </a:r>
          </a:p>
          <a:p>
            <a:r>
              <a:rPr lang="en-GB" dirty="0"/>
              <a:t>We can see that based on the serpent on the stake that Israelites were healed physically in the same way that when we turn/repent and look/remember Christ, we are healed spiritually</a:t>
            </a:r>
          </a:p>
          <a:p>
            <a:r>
              <a:rPr lang="en-GB" dirty="0"/>
              <a:t>Again John 6 says eating flesh and blood gives eternal life and also abides with Christ (like his commandments) Matthew 26 also states that the blood is for forgiveness of sins</a:t>
            </a:r>
          </a:p>
          <a:p>
            <a:endParaRPr lang="en-GB" dirty="0"/>
          </a:p>
          <a:p>
            <a:r>
              <a:rPr lang="en-GB" dirty="0"/>
              <a:t>Death accounts shows hyssop and unbroken bones to </a:t>
            </a:r>
            <a:r>
              <a:rPr lang="en-GB" dirty="0" err="1"/>
              <a:t>fulfill</a:t>
            </a:r>
            <a:r>
              <a:rPr lang="en-GB" dirty="0"/>
              <a:t> the earlier Passover elements</a:t>
            </a:r>
          </a:p>
          <a:p>
            <a:endParaRPr lang="en-GB" dirty="0"/>
          </a:p>
          <a:p>
            <a:r>
              <a:rPr lang="en-GB" dirty="0"/>
              <a:t>BONUS: Water comes out of Jesus’ body. Can you give me a parallel in the old testament?</a:t>
            </a:r>
          </a:p>
          <a:p>
            <a:r>
              <a:rPr lang="en-GB" dirty="0"/>
              <a:t>Answer: Exodus 17:6-7 The waters of </a:t>
            </a:r>
            <a:r>
              <a:rPr lang="en-GB" dirty="0" err="1"/>
              <a:t>Meribah</a:t>
            </a:r>
            <a:r>
              <a:rPr lang="en-GB" dirty="0"/>
              <a:t> when water came out of the rock. Jesus the rock and water comes out.</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12</a:t>
            </a:fld>
            <a:endParaRPr lang="en-GB"/>
          </a:p>
        </p:txBody>
      </p:sp>
    </p:spTree>
    <p:extLst>
      <p:ext uri="{BB962C8B-B14F-4D97-AF65-F5344CB8AC3E}">
        <p14:creationId xmlns:p14="http://schemas.microsoft.com/office/powerpoint/2010/main" val="3963772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9588" y="1241425"/>
            <a:ext cx="3971925" cy="2235200"/>
          </a:xfrm>
        </p:spPr>
      </p:sp>
      <p:sp>
        <p:nvSpPr>
          <p:cNvPr id="3" name="Notes Placeholder 2"/>
          <p:cNvSpPr>
            <a:spLocks noGrp="1"/>
          </p:cNvSpPr>
          <p:nvPr>
            <p:ph type="body" idx="1"/>
          </p:nvPr>
        </p:nvSpPr>
        <p:spPr>
          <a:xfrm>
            <a:off x="679768" y="3703452"/>
            <a:ext cx="5438140" cy="3907988"/>
          </a:xfrm>
        </p:spPr>
        <p:txBody>
          <a:bodyPr/>
          <a:lstStyle/>
          <a:p>
            <a:endParaRPr lang="en-GB" dirty="0"/>
          </a:p>
          <a:p>
            <a:r>
              <a:rPr lang="en-GB" dirty="0"/>
              <a:t>Ask why discernment is important (with so many verses) before revealing the last part</a:t>
            </a:r>
          </a:p>
          <a:p>
            <a:endParaRPr lang="en-GB" dirty="0"/>
          </a:p>
          <a:p>
            <a:r>
              <a:rPr lang="en-GB" dirty="0"/>
              <a:t>Because your job in the end is to help Jesus judge the world.</a:t>
            </a:r>
          </a:p>
          <a:p>
            <a:r>
              <a:rPr lang="en-GB" dirty="0"/>
              <a:t>Your training starts NOW or when you were baptised.</a:t>
            </a:r>
          </a:p>
          <a:p>
            <a:endParaRPr lang="en-GB" dirty="0"/>
          </a:p>
          <a:p>
            <a:r>
              <a:rPr lang="en-GB" dirty="0"/>
              <a:t>BONUS</a:t>
            </a:r>
          </a:p>
          <a:p>
            <a:r>
              <a:rPr lang="en-GB" dirty="0"/>
              <a:t>Question: Give an example of an old testament figure who taught but were judged strictly according to James 3</a:t>
            </a:r>
          </a:p>
          <a:p>
            <a:r>
              <a:rPr lang="en-GB" dirty="0"/>
              <a:t>Answer: Numbers 20:1-13 Moses and Aaron at the waters of </a:t>
            </a:r>
            <a:r>
              <a:rPr lang="en-GB" dirty="0" err="1"/>
              <a:t>Meribah</a:t>
            </a:r>
            <a:r>
              <a:rPr lang="en-GB" dirty="0"/>
              <a:t>. They were disobedient. Moses knocked the rock instead of speaking to the rock. Punishment: They didn’t bring Israel into the promised land.</a:t>
            </a:r>
          </a:p>
          <a:p>
            <a:endParaRPr lang="en-GB" dirty="0"/>
          </a:p>
          <a:p>
            <a:r>
              <a:rPr lang="en-GB" dirty="0"/>
              <a:t>BONUS 2</a:t>
            </a:r>
          </a:p>
          <a:p>
            <a:r>
              <a:rPr lang="en-GB" dirty="0"/>
              <a:t>Where else does it talk about the appointment of Judges?</a:t>
            </a:r>
          </a:p>
          <a:p>
            <a:r>
              <a:rPr lang="en-GB" dirty="0"/>
              <a:t>Book of Judges. In the old testament, the Israelites were appointment Judges AFTER they have entered the PROMISED LAND. The most famous one is Samson.</a:t>
            </a:r>
          </a:p>
          <a:p>
            <a:r>
              <a:rPr lang="en-GB" dirty="0"/>
              <a:t>In the same way, we will have appointment of Judges AFTER we enter the kingdom of Heaven proper.</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13</a:t>
            </a:fld>
            <a:endParaRPr lang="en-GB"/>
          </a:p>
        </p:txBody>
      </p:sp>
    </p:spTree>
    <p:extLst>
      <p:ext uri="{BB962C8B-B14F-4D97-AF65-F5344CB8AC3E}">
        <p14:creationId xmlns:p14="http://schemas.microsoft.com/office/powerpoint/2010/main" val="3743796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Christ is the first fruit. The first to resurrect. He resurrected during the Feast of First Fruits and in the Festival of Unleavened Bread.</a:t>
            </a:r>
          </a:p>
          <a:p>
            <a:r>
              <a:rPr lang="en-GB" dirty="0"/>
              <a:t>Just as he is the first “unleavened bread”, we should also be “unleavened bread”</a:t>
            </a:r>
          </a:p>
          <a:p>
            <a:r>
              <a:rPr lang="en-GB" dirty="0"/>
              <a:t>He purify for himself a possession of people so that you might live for righteousness and die to sin.</a:t>
            </a:r>
          </a:p>
          <a:p>
            <a:endParaRPr lang="en-GB" dirty="0"/>
          </a:p>
          <a:p>
            <a:r>
              <a:rPr lang="en-GB" dirty="0"/>
              <a:t>Finally laying out the temple sacrifice pattern</a:t>
            </a:r>
          </a:p>
          <a:p>
            <a:r>
              <a:rPr lang="en-GB" dirty="0"/>
              <a:t>Also washing/cleanse, blood and preparation, burn/eating of sacrifice. Similar pattern to communion, Passover, last supper</a:t>
            </a:r>
          </a:p>
          <a:p>
            <a:endParaRPr lang="en-GB" dirty="0"/>
          </a:p>
        </p:txBody>
      </p:sp>
      <p:sp>
        <p:nvSpPr>
          <p:cNvPr id="5" name="Slide Number Placeholder 4"/>
          <p:cNvSpPr>
            <a:spLocks noGrp="1"/>
          </p:cNvSpPr>
          <p:nvPr>
            <p:ph type="sldNum" sz="quarter" idx="5"/>
          </p:nvPr>
        </p:nvSpPr>
        <p:spPr/>
        <p:txBody>
          <a:bodyPr/>
          <a:lstStyle/>
          <a:p>
            <a:pPr rtl="0"/>
            <a:fld id="{32BF9438-3EEF-4192-9815-F6F44770AEF7}" type="slidenum">
              <a:rPr lang="en-GB" smtClean="0"/>
              <a:t>14</a:t>
            </a:fld>
            <a:endParaRPr lang="en-GB"/>
          </a:p>
        </p:txBody>
      </p:sp>
    </p:spTree>
    <p:extLst>
      <p:ext uri="{BB962C8B-B14F-4D97-AF65-F5344CB8AC3E}">
        <p14:creationId xmlns:p14="http://schemas.microsoft.com/office/powerpoint/2010/main" val="26513258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Posterity</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15</a:t>
            </a:fld>
            <a:endParaRPr lang="en-GB"/>
          </a:p>
        </p:txBody>
      </p:sp>
    </p:spTree>
    <p:extLst>
      <p:ext uri="{BB962C8B-B14F-4D97-AF65-F5344CB8AC3E}">
        <p14:creationId xmlns:p14="http://schemas.microsoft.com/office/powerpoint/2010/main" val="3099509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if there are any Christian examples that might demonstrate thanksgiving offering?</a:t>
            </a:r>
          </a:p>
          <a:p>
            <a:r>
              <a:rPr lang="en-GB" dirty="0"/>
              <a:t>Acts 20 showed that Paul broke bread twice</a:t>
            </a:r>
          </a:p>
          <a:p>
            <a:r>
              <a:rPr lang="en-GB" dirty="0"/>
              <a:t>He broke bread during supper</a:t>
            </a:r>
          </a:p>
          <a:p>
            <a:r>
              <a:rPr lang="en-GB" dirty="0"/>
              <a:t>Talked for a few hours,</a:t>
            </a:r>
          </a:p>
          <a:p>
            <a:r>
              <a:rPr lang="en-GB" dirty="0"/>
              <a:t>Healed or resurrected Eutychus at midnight</a:t>
            </a:r>
          </a:p>
          <a:p>
            <a:r>
              <a:rPr lang="en-GB" dirty="0"/>
              <a:t>He must either be hungry or felt thankful for the miracle</a:t>
            </a:r>
          </a:p>
          <a:p>
            <a:endParaRPr lang="en-GB" dirty="0"/>
          </a:p>
          <a:p>
            <a:r>
              <a:rPr lang="en-GB" dirty="0"/>
              <a:t>This is just a brief select few offerings</a:t>
            </a:r>
          </a:p>
          <a:p>
            <a:r>
              <a:rPr lang="en-GB" dirty="0"/>
              <a:t>Since you are temple and priest, with Christ’s flesh and blood. The puzzle is complete to re-enact offerings to god.</a:t>
            </a:r>
          </a:p>
          <a:p>
            <a:r>
              <a:rPr lang="en-GB" dirty="0"/>
              <a:t>This is just for your reference. It is not mandatory since there is no specific command to do so.</a:t>
            </a:r>
          </a:p>
          <a:p>
            <a:r>
              <a:rPr lang="en-GB" dirty="0"/>
              <a:t>Matt 5:23-24 Always remember to reconcile and be clean before making your offering. Which is what we talked beforehand</a:t>
            </a:r>
          </a:p>
          <a:p>
            <a:endParaRPr lang="en-GB" dirty="0"/>
          </a:p>
          <a:p>
            <a:r>
              <a:rPr lang="en-GB" dirty="0"/>
              <a:t>With this we are mobile temples, the ancient Israelites had to travel for miles to the tabernacle or temple to make sacrifices to God. Bringing sacrifices and traveling could take days. Now that we are a temple, we take less effort to worship.</a:t>
            </a:r>
            <a:br>
              <a:rPr lang="en-GB" dirty="0"/>
            </a:br>
            <a:r>
              <a:rPr lang="en-GB" dirty="0"/>
              <a:t>Psalm 27 demonstrates that David was always yearning to have the temple nearby. God has answered his prayer by making the body the temple in the new covenant.</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16</a:t>
            </a:fld>
            <a:endParaRPr lang="en-GB"/>
          </a:p>
        </p:txBody>
      </p:sp>
    </p:spTree>
    <p:extLst>
      <p:ext uri="{BB962C8B-B14F-4D97-AF65-F5344CB8AC3E}">
        <p14:creationId xmlns:p14="http://schemas.microsoft.com/office/powerpoint/2010/main" val="1512388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 note here is the fact that Jesus is like Melchizedek, who was a priest king that came with bread and wine…</a:t>
            </a:r>
          </a:p>
          <a:p>
            <a:r>
              <a:rPr lang="en-GB" dirty="0"/>
              <a:t>Manna echoes the bread which symbolizes consuming the word from God</a:t>
            </a:r>
          </a:p>
          <a:p>
            <a:r>
              <a:rPr lang="en-GB" dirty="0"/>
              <a:t>Also Water from the rock symbolizes the living waters, which is the Holy </a:t>
            </a:r>
            <a:r>
              <a:rPr lang="en-GB"/>
              <a:t>Spirit.</a:t>
            </a:r>
            <a:endParaRPr lang="en-GB" dirty="0"/>
          </a:p>
          <a:p>
            <a:r>
              <a:rPr lang="en-GB" dirty="0"/>
              <a:t>The water from the rock happened only once during the Exodus, but the manna fell every day</a:t>
            </a:r>
          </a:p>
        </p:txBody>
      </p:sp>
      <p:sp>
        <p:nvSpPr>
          <p:cNvPr id="4" name="Slide Number Placeholder 3"/>
          <p:cNvSpPr>
            <a:spLocks noGrp="1"/>
          </p:cNvSpPr>
          <p:nvPr>
            <p:ph type="sldNum" sz="quarter" idx="5"/>
          </p:nvPr>
        </p:nvSpPr>
        <p:spPr/>
        <p:txBody>
          <a:bodyPr/>
          <a:lstStyle/>
          <a:p>
            <a:pPr rtl="0"/>
            <a:fld id="{32BF9438-3EEF-4192-9815-F6F44770AEF7}" type="slidenum">
              <a:rPr lang="en-GB" smtClean="0"/>
              <a:t>17</a:t>
            </a:fld>
            <a:endParaRPr lang="en-GB"/>
          </a:p>
        </p:txBody>
      </p:sp>
    </p:spTree>
    <p:extLst>
      <p:ext uri="{BB962C8B-B14F-4D97-AF65-F5344CB8AC3E}">
        <p14:creationId xmlns:p14="http://schemas.microsoft.com/office/powerpoint/2010/main" val="3898984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your reference again</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18</a:t>
            </a:fld>
            <a:endParaRPr lang="en-GB"/>
          </a:p>
        </p:txBody>
      </p:sp>
    </p:spTree>
    <p:extLst>
      <p:ext uri="{BB962C8B-B14F-4D97-AF65-F5344CB8AC3E}">
        <p14:creationId xmlns:p14="http://schemas.microsoft.com/office/powerpoint/2010/main" val="9414290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 note is that this is so far the earliest known “church building”</a:t>
            </a:r>
          </a:p>
          <a:p>
            <a:r>
              <a:rPr lang="en-GB" dirty="0"/>
              <a:t>The red circle is where the table sits</a:t>
            </a:r>
          </a:p>
          <a:p>
            <a:r>
              <a:rPr lang="en-GB" dirty="0"/>
              <a:t>You can see a fish symbol on the left which is an early Christian symbol</a:t>
            </a:r>
          </a:p>
          <a:p>
            <a:r>
              <a:rPr lang="en-GB" dirty="0"/>
              <a:t>Commissioned by a Centurion, managed by women</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19</a:t>
            </a:fld>
            <a:endParaRPr lang="en-GB"/>
          </a:p>
        </p:txBody>
      </p:sp>
    </p:spTree>
    <p:extLst>
      <p:ext uri="{BB962C8B-B14F-4D97-AF65-F5344CB8AC3E}">
        <p14:creationId xmlns:p14="http://schemas.microsoft.com/office/powerpoint/2010/main" val="20210767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Slide Number Placeholder 4"/>
          <p:cNvSpPr>
            <a:spLocks noGrp="1"/>
          </p:cNvSpPr>
          <p:nvPr>
            <p:ph type="sldNum" sz="quarter" idx="5"/>
          </p:nvPr>
        </p:nvSpPr>
        <p:spPr/>
        <p:txBody>
          <a:bodyPr/>
          <a:lstStyle/>
          <a:p>
            <a:pPr rtl="0"/>
            <a:fld id="{32BF9438-3EEF-4192-9815-F6F44770AEF7}" type="slidenum">
              <a:rPr lang="en-GB" smtClean="0"/>
              <a:t>2</a:t>
            </a:fld>
            <a:endParaRPr lang="en-GB"/>
          </a:p>
        </p:txBody>
      </p:sp>
    </p:spTree>
    <p:extLst>
      <p:ext uri="{BB962C8B-B14F-4D97-AF65-F5344CB8AC3E}">
        <p14:creationId xmlns:p14="http://schemas.microsoft.com/office/powerpoint/2010/main" val="2629375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Slide Number Placeholder 4"/>
          <p:cNvSpPr>
            <a:spLocks noGrp="1"/>
          </p:cNvSpPr>
          <p:nvPr>
            <p:ph type="sldNum" sz="quarter" idx="5"/>
          </p:nvPr>
        </p:nvSpPr>
        <p:spPr/>
        <p:txBody>
          <a:bodyPr/>
          <a:lstStyle/>
          <a:p>
            <a:pPr rtl="0"/>
            <a:fld id="{32BF9438-3EEF-4192-9815-F6F44770AEF7}" type="slidenum">
              <a:rPr lang="en-GB" smtClean="0"/>
              <a:t>20</a:t>
            </a:fld>
            <a:endParaRPr lang="en-GB"/>
          </a:p>
        </p:txBody>
      </p:sp>
    </p:spTree>
    <p:extLst>
      <p:ext uri="{BB962C8B-B14F-4D97-AF65-F5344CB8AC3E}">
        <p14:creationId xmlns:p14="http://schemas.microsoft.com/office/powerpoint/2010/main" val="40116095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Slide Number Placeholder 4"/>
          <p:cNvSpPr>
            <a:spLocks noGrp="1"/>
          </p:cNvSpPr>
          <p:nvPr>
            <p:ph type="sldNum" sz="quarter" idx="5"/>
          </p:nvPr>
        </p:nvSpPr>
        <p:spPr/>
        <p:txBody>
          <a:bodyPr/>
          <a:lstStyle/>
          <a:p>
            <a:pPr rtl="0"/>
            <a:fld id="{32BF9438-3EEF-4192-9815-F6F44770AEF7}" type="slidenum">
              <a:rPr lang="en-GB" smtClean="0"/>
              <a:t>21</a:t>
            </a:fld>
            <a:endParaRPr lang="en-GB"/>
          </a:p>
        </p:txBody>
      </p:sp>
    </p:spTree>
    <p:extLst>
      <p:ext uri="{BB962C8B-B14F-4D97-AF65-F5344CB8AC3E}">
        <p14:creationId xmlns:p14="http://schemas.microsoft.com/office/powerpoint/2010/main" val="5413757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8013" y="1239838"/>
            <a:ext cx="1619250" cy="911225"/>
          </a:xfrm>
        </p:spPr>
      </p:sp>
      <p:sp>
        <p:nvSpPr>
          <p:cNvPr id="3" name="Notes Placeholder 2"/>
          <p:cNvSpPr>
            <a:spLocks noGrp="1"/>
          </p:cNvSpPr>
          <p:nvPr>
            <p:ph type="body" idx="1"/>
          </p:nvPr>
        </p:nvSpPr>
        <p:spPr>
          <a:xfrm>
            <a:off x="679768" y="2127842"/>
            <a:ext cx="5438140" cy="7299233"/>
          </a:xfrm>
        </p:spPr>
        <p:txBody>
          <a:bodyPr>
            <a:normAutofit/>
          </a:bodyPr>
          <a:lstStyle/>
          <a:p>
            <a:r>
              <a:rPr lang="en-GB" dirty="0"/>
              <a:t>Story</a:t>
            </a:r>
          </a:p>
          <a:p>
            <a:endParaRPr lang="en-GB" dirty="0"/>
          </a:p>
          <a:p>
            <a:r>
              <a:rPr lang="en-GB" dirty="0"/>
              <a:t>I know a guy who after being baptized into the church, fell away for some time. When he came back, he wondered how he could “walk” that “extra mile” to repent of all the sins he had committed in the past. He was grateful to God for answering all the requests of his prayers.</a:t>
            </a:r>
          </a:p>
          <a:p>
            <a:endParaRPr lang="en-GB" dirty="0"/>
          </a:p>
          <a:p>
            <a:r>
              <a:rPr lang="en-GB" dirty="0"/>
              <a:t>He thought to himself, what would be that extra mile besides praying and reading the bible?</a:t>
            </a:r>
          </a:p>
          <a:p>
            <a:r>
              <a:rPr lang="en-GB" dirty="0"/>
              <a:t>He looked at how the early Christians had been breaking bread daily and thought that he would do the same.</a:t>
            </a:r>
          </a:p>
          <a:p>
            <a:endParaRPr lang="en-GB" dirty="0"/>
          </a:p>
          <a:p>
            <a:r>
              <a:rPr lang="en-GB" dirty="0"/>
              <a:t>Following this, understanding Matthew 5:23-24 (reconcile before offering) and 1 Cor 11:31-32 (judging ourselves rightly), he decided to think about his sins of the day to remain pure, making a decision each day to avoid or rectify the sins he had committed. After this, he would take the bread and wine at the end of each day.</a:t>
            </a:r>
          </a:p>
          <a:p>
            <a:endParaRPr lang="en-GB" dirty="0"/>
          </a:p>
          <a:p>
            <a:r>
              <a:rPr lang="en-GB" dirty="0"/>
              <a:t>To his surprise, on the day he decided to do communion daily, he started having dreams. He could not recall having dreams since his childhood, which would have been 30 odd years ago.</a:t>
            </a:r>
          </a:p>
          <a:p>
            <a:r>
              <a:rPr lang="en-GB" dirty="0"/>
              <a:t>Ever since then, he had been anxiously and diligently doing communion, hoping for that dreams would follow. These dreams would carry messages of discipline and direction, as it is written in Psalm 23:1-4 ESV:</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i="0" u="none" strike="noStrike" baseline="0" dirty="0">
                <a:solidFill>
                  <a:srgbClr val="218282"/>
                </a:solidFill>
                <a:latin typeface="Verdana" panose="020B0604030504040204" pitchFamily="34" charset="0"/>
              </a:rPr>
              <a:t>The LORD is my shepherd; I shall not want. He makes me lie down in green pastures. He leads me beside still waters. He restores my soul. He leads me in paths of righteousness for his name's sake. Even though I walk through the valley of the shadow of death, I will fear no evil, for you are with me; your rod and your staff, they comfort me.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800" b="0" i="0" u="none" strike="noStrike" baseline="0" dirty="0">
              <a:solidFill>
                <a:srgbClr val="218282"/>
              </a:solidFill>
              <a:latin typeface="Verdana" panose="020B0604030504040204" pitchFamily="34" charset="0"/>
            </a:endParaRPr>
          </a:p>
          <a:p>
            <a:r>
              <a:rPr lang="en-GB" dirty="0"/>
              <a:t>If you know, the rod is used to drive sheep and it symbolizes discipline. The staff is often shown to give direction.</a:t>
            </a:r>
          </a:p>
          <a:p>
            <a:endParaRPr lang="en-GB" dirty="0"/>
          </a:p>
          <a:p>
            <a:r>
              <a:rPr lang="en-GB" dirty="0"/>
              <a:t>To this day, he has continued to do so. It is the hope that from this study that you, the audience, would also experience the wonderful relationship of discipline and direction.</a:t>
            </a:r>
          </a:p>
          <a:p>
            <a:r>
              <a:rPr lang="en-GB" dirty="0"/>
              <a:t>James 4:8 Draw near to God, and he will draw near to you.</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22</a:t>
            </a:fld>
            <a:endParaRPr lang="en-GB"/>
          </a:p>
        </p:txBody>
      </p:sp>
    </p:spTree>
    <p:extLst>
      <p:ext uri="{BB962C8B-B14F-4D97-AF65-F5344CB8AC3E}">
        <p14:creationId xmlns:p14="http://schemas.microsoft.com/office/powerpoint/2010/main" val="18547679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Feel free </a:t>
            </a:r>
            <a:r>
              <a:rPr lang="en-GB"/>
              <a:t>to save this</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23</a:t>
            </a:fld>
            <a:endParaRPr lang="en-GB"/>
          </a:p>
        </p:txBody>
      </p:sp>
    </p:spTree>
    <p:extLst>
      <p:ext uri="{BB962C8B-B14F-4D97-AF65-F5344CB8AC3E}">
        <p14:creationId xmlns:p14="http://schemas.microsoft.com/office/powerpoint/2010/main" val="19881265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Christians, we don’t stop seeking God even after you are baptised.</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3</a:t>
            </a:fld>
            <a:endParaRPr lang="en-GB"/>
          </a:p>
        </p:txBody>
      </p:sp>
    </p:spTree>
    <p:extLst>
      <p:ext uri="{BB962C8B-B14F-4D97-AF65-F5344CB8AC3E}">
        <p14:creationId xmlns:p14="http://schemas.microsoft.com/office/powerpoint/2010/main" val="961855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Communion is described as a supper. Supper means evening meal. It is not imperative to break bread in the evenings or daily. This is to show you that it is what they did in the beginning.</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4</a:t>
            </a:fld>
            <a:endParaRPr lang="en-GB"/>
          </a:p>
        </p:txBody>
      </p:sp>
    </p:spTree>
    <p:extLst>
      <p:ext uri="{BB962C8B-B14F-4D97-AF65-F5344CB8AC3E}">
        <p14:creationId xmlns:p14="http://schemas.microsoft.com/office/powerpoint/2010/main" val="4042699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Nisan is the first month in the Jewish Calendar</a:t>
            </a:r>
          </a:p>
          <a:p>
            <a:endParaRPr lang="en-GB" dirty="0"/>
          </a:p>
          <a:p>
            <a:r>
              <a:rPr lang="en-GB" dirty="0"/>
              <a:t>Malice and Wickedness vs Sincerity and Truth:</a:t>
            </a:r>
          </a:p>
          <a:p>
            <a:r>
              <a:rPr lang="en-GB" dirty="0"/>
              <a:t>These are the environment of which we (the bread) are in. In other words, we should be transparent and not be malicious to each other. The list of sins are serious and parallel the leaven in Passover in the sense that you are to expel the wicked man if you find they are doing such things regularly.</a:t>
            </a:r>
          </a:p>
          <a:p>
            <a:endParaRPr lang="en-GB" dirty="0"/>
          </a:p>
          <a:p>
            <a:r>
              <a:rPr lang="en-GB" dirty="0"/>
              <a:t>Jesus also emphasizes that to be clean, you have accepted and kept his commandments.</a:t>
            </a:r>
          </a:p>
          <a:p>
            <a:endParaRPr lang="en-GB" dirty="0"/>
          </a:p>
          <a:p>
            <a:r>
              <a:rPr lang="en-GB" dirty="0"/>
              <a:t>All these “actions” were done prior to the actual ritual: Passover and the Last Supper.</a:t>
            </a:r>
          </a:p>
          <a:p>
            <a:endParaRPr lang="en-GB" dirty="0"/>
          </a:p>
        </p:txBody>
      </p:sp>
      <p:sp>
        <p:nvSpPr>
          <p:cNvPr id="5" name="Slide Number Placeholder 4"/>
          <p:cNvSpPr>
            <a:spLocks noGrp="1"/>
          </p:cNvSpPr>
          <p:nvPr>
            <p:ph type="sldNum" sz="quarter" idx="5"/>
          </p:nvPr>
        </p:nvSpPr>
        <p:spPr/>
        <p:txBody>
          <a:bodyPr/>
          <a:lstStyle/>
          <a:p>
            <a:pPr rtl="0"/>
            <a:fld id="{32BF9438-3EEF-4192-9815-F6F44770AEF7}" type="slidenum">
              <a:rPr lang="en-GB" smtClean="0"/>
              <a:t>5</a:t>
            </a:fld>
            <a:endParaRPr lang="en-GB"/>
          </a:p>
        </p:txBody>
      </p:sp>
    </p:spTree>
    <p:extLst>
      <p:ext uri="{BB962C8B-B14F-4D97-AF65-F5344CB8AC3E}">
        <p14:creationId xmlns:p14="http://schemas.microsoft.com/office/powerpoint/2010/main" val="21836726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First slide on leaven, we look at Jesus’ teachings on leaven.</a:t>
            </a:r>
          </a:p>
          <a:p>
            <a:endParaRPr lang="en-GB" dirty="0"/>
          </a:p>
          <a:p>
            <a:r>
              <a:rPr lang="en-GB" dirty="0"/>
              <a:t>These are further verses that explain Matt 16 and Luke 12.</a:t>
            </a:r>
          </a:p>
          <a:p>
            <a:r>
              <a:rPr lang="en-GB" dirty="0"/>
              <a:t>Paul has enforced this after Jesus’ teaching by stating that false teachers persuade believers using words that don’t come from God/Jesus.</a:t>
            </a:r>
          </a:p>
          <a:p>
            <a:endParaRPr lang="en-GB" dirty="0"/>
          </a:p>
          <a:p>
            <a:r>
              <a:rPr lang="en-GB" dirty="0"/>
              <a:t>Matt 15:1-9 explains the leaven prior to Matt 16 by stating the Pharisees are hypocrites and follow manmade teachings, a characteristic of false teachers.</a:t>
            </a:r>
          </a:p>
          <a:p>
            <a:endParaRPr lang="en-GB" dirty="0"/>
          </a:p>
          <a:p>
            <a:r>
              <a:rPr lang="en-GB" dirty="0"/>
              <a:t>We have a definition of leaven here for those who don’t know what yeast is.</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6</a:t>
            </a:fld>
            <a:endParaRPr lang="en-GB"/>
          </a:p>
        </p:txBody>
      </p:sp>
    </p:spTree>
    <p:extLst>
      <p:ext uri="{BB962C8B-B14F-4D97-AF65-F5344CB8AC3E}">
        <p14:creationId xmlns:p14="http://schemas.microsoft.com/office/powerpoint/2010/main" val="35246217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17538" y="400050"/>
            <a:ext cx="1490662" cy="839788"/>
          </a:xfrm>
        </p:spPr>
      </p:sp>
      <p:sp>
        <p:nvSpPr>
          <p:cNvPr id="3" name="Notes Placeholder 2"/>
          <p:cNvSpPr>
            <a:spLocks noGrp="1"/>
          </p:cNvSpPr>
          <p:nvPr>
            <p:ph type="body" idx="1"/>
          </p:nvPr>
        </p:nvSpPr>
        <p:spPr>
          <a:xfrm>
            <a:off x="679768" y="1291336"/>
            <a:ext cx="5438140" cy="8135740"/>
          </a:xfrm>
        </p:spPr>
        <p:txBody>
          <a:bodyPr>
            <a:normAutofit/>
          </a:bodyPr>
          <a:lstStyle/>
          <a:p>
            <a:r>
              <a:rPr lang="en-GB" dirty="0"/>
              <a:t>This shows how church fathers and Bible commentators have interpreted Matthew 13:33 over the years.</a:t>
            </a:r>
          </a:p>
          <a:p>
            <a:r>
              <a:rPr lang="en-GB" dirty="0"/>
              <a:t>Some have acknowledged Paul while others became “creative” in their thinking.</a:t>
            </a:r>
          </a:p>
          <a:p>
            <a:r>
              <a:rPr lang="en-GB" dirty="0"/>
              <a:t>Its good to ask who is right?</a:t>
            </a:r>
          </a:p>
          <a:p>
            <a:r>
              <a:rPr lang="en-GB" dirty="0"/>
              <a:t>Then show Paul’s teaching… and ask who would you rather follow?</a:t>
            </a:r>
          </a:p>
          <a:p>
            <a:endParaRPr lang="en-GB" dirty="0"/>
          </a:p>
          <a:p>
            <a:r>
              <a:rPr lang="en-GB" dirty="0"/>
              <a:t>Next you show Ephesians because this is likely what the Bible was meant to be written and followed. Probably compiled.</a:t>
            </a:r>
          </a:p>
          <a:p>
            <a:r>
              <a:rPr lang="en-GB" dirty="0"/>
              <a:t>The teachings of Jesus, Apostles and Prophets: there is no-one else you should really be following.</a:t>
            </a:r>
          </a:p>
          <a:p>
            <a:r>
              <a:rPr lang="en-GB" dirty="0"/>
              <a:t>Of note: the list of misinterpretations have big names:</a:t>
            </a:r>
          </a:p>
          <a:p>
            <a:r>
              <a:rPr lang="en-GB" dirty="0"/>
              <a:t>Martin Luther (translated Bible from Latin to readable German), John Calvin (well known Protestant), Matthew Henry (famous commentator), John Gill (very good commentator who provides great background to texts)</a:t>
            </a:r>
          </a:p>
          <a:p>
            <a:endParaRPr lang="en-GB" dirty="0"/>
          </a:p>
          <a:p>
            <a:r>
              <a:rPr lang="en-GB" dirty="0"/>
              <a:t>Emphasize that your faith should be based on Cornerstone and Foundational teachings of Jesus, Apostles and Prophets… All other stories are examples…</a:t>
            </a:r>
          </a:p>
          <a:p>
            <a:r>
              <a:rPr lang="en-GB" dirty="0"/>
              <a:t>Paul stated in 1 Cor 3 that he is a master builder laying down foundations</a:t>
            </a:r>
          </a:p>
          <a:p>
            <a:r>
              <a:rPr lang="en-GB" dirty="0"/>
              <a:t>Finale: Combine all the building statements Jesus’ sand/rock building, Paul’s household building and Peter’s building of holy stones…</a:t>
            </a:r>
          </a:p>
          <a:p>
            <a:r>
              <a:rPr lang="en-GB" dirty="0"/>
              <a:t>Your faith should be built on rock to withstand the rains/floods, it should be based on Jesus, Apostles and Prophets </a:t>
            </a:r>
            <a:r>
              <a:rPr lang="en-GB" dirty="0" err="1"/>
              <a:t>trachings</a:t>
            </a:r>
            <a:r>
              <a:rPr lang="en-GB" dirty="0"/>
              <a:t>. Those who were disobedient stumble since they got creative or have their own ideas (man-made) etc</a:t>
            </a:r>
          </a:p>
          <a:p>
            <a:endParaRPr lang="en-GB" dirty="0"/>
          </a:p>
          <a:p>
            <a:r>
              <a:rPr lang="en-GB" dirty="0"/>
              <a:t>There are many teachings of Jesus that can paraphrased by Apostles or Prophets.</a:t>
            </a:r>
          </a:p>
          <a:p>
            <a:r>
              <a:rPr lang="en-GB" dirty="0"/>
              <a:t>BONUS: Many of the church fathers and commentators have interpreted leaven positively because of the mustard seed parable that tells about church growth so they assumed leaven meant to have positive church growth.</a:t>
            </a:r>
          </a:p>
          <a:p>
            <a:endParaRPr lang="en-GB" dirty="0"/>
          </a:p>
          <a:p>
            <a:r>
              <a:rPr lang="en-GB" dirty="0"/>
              <a:t>Question: What can you tell us Jesus was really saying in Matthew 13?</a:t>
            </a:r>
          </a:p>
          <a:p>
            <a:endParaRPr lang="en-GB" dirty="0"/>
          </a:p>
          <a:p>
            <a:r>
              <a:rPr lang="en-GB" dirty="0"/>
              <a:t>Hint: Its in Acts and the Epistles</a:t>
            </a:r>
          </a:p>
          <a:p>
            <a:endParaRPr lang="en-GB" dirty="0"/>
          </a:p>
          <a:p>
            <a:r>
              <a:rPr lang="en-GB" dirty="0"/>
              <a:t>Answer: He predicted the church would grow like a mustard seed to an unnaturally big tree (mustard plants become bushes). Birds perching on its branches signify Gentiles (according to Nebuchadnezzar’s dream). The church eventually becomes leavened because of corruption. This is what happened in Acts and the Epistles.</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7</a:t>
            </a:fld>
            <a:endParaRPr lang="en-GB"/>
          </a:p>
        </p:txBody>
      </p:sp>
    </p:spTree>
    <p:extLst>
      <p:ext uri="{BB962C8B-B14F-4D97-AF65-F5344CB8AC3E}">
        <p14:creationId xmlns:p14="http://schemas.microsoft.com/office/powerpoint/2010/main" val="458362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6430"/>
            <a:ext cx="5438140" cy="4650645"/>
          </a:xfrm>
        </p:spPr>
        <p:txBody>
          <a:bodyPr>
            <a:normAutofit/>
          </a:bodyPr>
          <a:lstStyle/>
          <a:p>
            <a:r>
              <a:rPr lang="en-GB" dirty="0"/>
              <a:t>This list of leaven is serious because Paul states to eject people like this.</a:t>
            </a:r>
          </a:p>
          <a:p>
            <a:r>
              <a:rPr lang="en-GB" dirty="0"/>
              <a:t>Of note that we might not understand too much:</a:t>
            </a:r>
          </a:p>
          <a:p>
            <a:endParaRPr lang="en-GB" dirty="0"/>
          </a:p>
          <a:p>
            <a:r>
              <a:rPr lang="en-GB" dirty="0"/>
              <a:t>Idolator: we have 1 Cor 10 to explain that idolising something too much can incur the Lord’s jealousy. It is good to have a hobby and interest but do not love something so much to the point to neglect the Lord. We can also see that people worship people in 1 Cor 1. </a:t>
            </a:r>
            <a:r>
              <a:rPr lang="en-GB"/>
              <a:t>There are also examples in Acts</a:t>
            </a:r>
            <a:endParaRPr lang="en-GB" dirty="0"/>
          </a:p>
          <a:p>
            <a:endParaRPr lang="en-GB" dirty="0"/>
          </a:p>
          <a:p>
            <a:r>
              <a:rPr lang="en-GB" dirty="0" err="1"/>
              <a:t>Reviler</a:t>
            </a:r>
            <a:r>
              <a:rPr lang="en-GB" dirty="0"/>
              <a:t>: This one is controversial. Propaganda abounds today as it did yesterday.</a:t>
            </a:r>
          </a:p>
          <a:p>
            <a:r>
              <a:rPr lang="en-GB" dirty="0"/>
              <a:t>You will find this everywhere in today’s world:</a:t>
            </a:r>
          </a:p>
          <a:p>
            <a:r>
              <a:rPr lang="en-GB" dirty="0"/>
              <a:t>Politics, Media, “Public Relations”, Advertising</a:t>
            </a:r>
          </a:p>
          <a:p>
            <a:r>
              <a:rPr lang="en-GB" dirty="0"/>
              <a:t>A modern term is to do “character assassination”. Its root cause is deception, ignorance and abuse.</a:t>
            </a:r>
          </a:p>
          <a:p>
            <a:r>
              <a:rPr lang="en-GB" dirty="0"/>
              <a:t>Swindler: This is also another controversial one. This doesn’t just cover classic swindlers.</a:t>
            </a:r>
          </a:p>
          <a:p>
            <a:r>
              <a:rPr lang="en-GB" dirty="0"/>
              <a:t>Evident in: Politics, Science, Advertising, Medicine, Health and Nutrition</a:t>
            </a:r>
          </a:p>
          <a:p>
            <a:r>
              <a:rPr lang="en-GB" dirty="0"/>
              <a:t>They rely on half truths, theories, white lies etc. Root cause is deception, ignorance and greed.</a:t>
            </a:r>
          </a:p>
          <a:p>
            <a:endParaRPr lang="en-GB" dirty="0"/>
          </a:p>
          <a:p>
            <a:r>
              <a:rPr lang="en-GB" dirty="0"/>
              <a:t>Keep away from people like these. Follow what 1 Cor 5 says: Socialize but don’t be like them.</a:t>
            </a:r>
          </a:p>
          <a:p>
            <a:r>
              <a:rPr lang="en-GB" dirty="0"/>
              <a:t>Be sure to step back and investigate. Ideally do not be emotionally involved with them.</a:t>
            </a:r>
          </a:p>
          <a:p>
            <a:endParaRPr lang="en-GB" dirty="0"/>
          </a:p>
        </p:txBody>
      </p:sp>
      <p:sp>
        <p:nvSpPr>
          <p:cNvPr id="5" name="Slide Number Placeholder 4"/>
          <p:cNvSpPr>
            <a:spLocks noGrp="1"/>
          </p:cNvSpPr>
          <p:nvPr>
            <p:ph type="sldNum" sz="quarter" idx="5"/>
          </p:nvPr>
        </p:nvSpPr>
        <p:spPr/>
        <p:txBody>
          <a:bodyPr/>
          <a:lstStyle/>
          <a:p>
            <a:pPr rtl="0"/>
            <a:fld id="{32BF9438-3EEF-4192-9815-F6F44770AEF7}" type="slidenum">
              <a:rPr lang="en-GB" smtClean="0"/>
              <a:t>8</a:t>
            </a:fld>
            <a:endParaRPr lang="en-GB"/>
          </a:p>
        </p:txBody>
      </p:sp>
    </p:spTree>
    <p:extLst>
      <p:ext uri="{BB962C8B-B14F-4D97-AF65-F5344CB8AC3E}">
        <p14:creationId xmlns:p14="http://schemas.microsoft.com/office/powerpoint/2010/main" val="32698532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Both received the Holy Spirit</a:t>
            </a:r>
          </a:p>
          <a:p>
            <a:r>
              <a:rPr lang="en-GB" dirty="0"/>
              <a:t>Both were humble initially</a:t>
            </a:r>
          </a:p>
          <a:p>
            <a:r>
              <a:rPr lang="en-GB" dirty="0"/>
              <a:t>Saul became proud and disobedient.</a:t>
            </a:r>
          </a:p>
          <a:p>
            <a:r>
              <a:rPr lang="en-GB" dirty="0"/>
              <a:t>David quickly repents once he realises his mistakes.</a:t>
            </a:r>
          </a:p>
          <a:p>
            <a:r>
              <a:rPr lang="en-GB" dirty="0"/>
              <a:t>We should aspire to be David to be men and women after God’s heart.</a:t>
            </a:r>
          </a:p>
          <a:p>
            <a:endParaRPr lang="en-GB" dirty="0"/>
          </a:p>
          <a:p>
            <a:r>
              <a:rPr lang="en-GB" dirty="0"/>
              <a:t>BONUS: What and who might Ecclesiastes 7:8 describe?</a:t>
            </a:r>
          </a:p>
          <a:p>
            <a:r>
              <a:rPr lang="en-GB" dirty="0"/>
              <a:t>Answer: It is Saul, who had a bad outcome. His first sin (infraction) was an unauthorized sacrifice because he was impatient and proud. He did not wait for Samuel and thought to himself to make the sacrifice without Samuel.</a:t>
            </a:r>
          </a:p>
        </p:txBody>
      </p:sp>
      <p:sp>
        <p:nvSpPr>
          <p:cNvPr id="5" name="Slide Number Placeholder 4"/>
          <p:cNvSpPr>
            <a:spLocks noGrp="1"/>
          </p:cNvSpPr>
          <p:nvPr>
            <p:ph type="sldNum" sz="quarter" idx="5"/>
          </p:nvPr>
        </p:nvSpPr>
        <p:spPr/>
        <p:txBody>
          <a:bodyPr/>
          <a:lstStyle/>
          <a:p>
            <a:pPr rtl="0"/>
            <a:fld id="{32BF9438-3EEF-4192-9815-F6F44770AEF7}" type="slidenum">
              <a:rPr lang="en-GB" smtClean="0"/>
              <a:t>9</a:t>
            </a:fld>
            <a:endParaRPr lang="en-GB"/>
          </a:p>
        </p:txBody>
      </p:sp>
    </p:spTree>
    <p:extLst>
      <p:ext uri="{BB962C8B-B14F-4D97-AF65-F5344CB8AC3E}">
        <p14:creationId xmlns:p14="http://schemas.microsoft.com/office/powerpoint/2010/main" val="17717728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p:spTree>
      <p:nvGrpSpPr>
        <p:cNvPr id="1" name=""/>
        <p:cNvGrpSpPr/>
        <p:nvPr/>
      </p:nvGrpSpPr>
      <p:grpSpPr>
        <a:xfrm>
          <a:off x="0" y="0"/>
          <a:ext cx="0" cy="0"/>
          <a:chOff x="0" y="0"/>
          <a:chExt cx="0" cy="0"/>
        </a:xfrm>
      </p:grpSpPr>
      <p:sp>
        <p:nvSpPr>
          <p:cNvPr id="34" name="Picture Placeholder 33">
            <a:extLst>
              <a:ext uri="{FF2B5EF4-FFF2-40B4-BE49-F238E27FC236}">
                <a16:creationId xmlns:a16="http://schemas.microsoft.com/office/drawing/2014/main" id="{FD177CC8-001B-43AD-8769-8F49681EBEDD}"/>
              </a:ext>
            </a:extLst>
          </p:cNvPr>
          <p:cNvSpPr>
            <a:spLocks noGrp="1"/>
          </p:cNvSpPr>
          <p:nvPr>
            <p:ph type="pic" sz="quarter" idx="13"/>
          </p:nvPr>
        </p:nvSpPr>
        <p:spPr>
          <a:xfrm>
            <a:off x="0" y="0"/>
            <a:ext cx="11273115" cy="6858000"/>
          </a:xfrm>
          <a:custGeom>
            <a:avLst/>
            <a:gdLst>
              <a:gd name="connsiteX0" fmla="*/ 3348090 w 11273115"/>
              <a:gd name="connsiteY0" fmla="*/ 0 h 6858000"/>
              <a:gd name="connsiteX1" fmla="*/ 3350669 w 11273115"/>
              <a:gd name="connsiteY1" fmla="*/ 66 h 6858000"/>
              <a:gd name="connsiteX2" fmla="*/ 3350669 w 11273115"/>
              <a:gd name="connsiteY2" fmla="*/ 0 h 6858000"/>
              <a:gd name="connsiteX3" fmla="*/ 11272195 w 11273115"/>
              <a:gd name="connsiteY3" fmla="*/ 0 h 6858000"/>
              <a:gd name="connsiteX4" fmla="*/ 11272195 w 11273115"/>
              <a:gd name="connsiteY4" fmla="*/ 2961216 h 6858000"/>
              <a:gd name="connsiteX5" fmla="*/ 11271695 w 11273115"/>
              <a:gd name="connsiteY5" fmla="*/ 2961216 h 6858000"/>
              <a:gd name="connsiteX6" fmla="*/ 11273115 w 11273115"/>
              <a:gd name="connsiteY6" fmla="*/ 3017366 h 6858000"/>
              <a:gd name="connsiteX7" fmla="*/ 7818094 w 11273115"/>
              <a:gd name="connsiteY7" fmla="*/ 6846005 h 6858000"/>
              <a:gd name="connsiteX8" fmla="*/ 7660345 w 11273115"/>
              <a:gd name="connsiteY8" fmla="*/ 6858000 h 6858000"/>
              <a:gd name="connsiteX9" fmla="*/ 0 w 11273115"/>
              <a:gd name="connsiteY9" fmla="*/ 6858000 h 6858000"/>
              <a:gd name="connsiteX10" fmla="*/ 0 w 11273115"/>
              <a:gd name="connsiteY10" fmla="*/ 3105006 h 6858000"/>
              <a:gd name="connsiteX11" fmla="*/ 1984 w 11273115"/>
              <a:gd name="connsiteY11" fmla="*/ 3078405 h 6858000"/>
              <a:gd name="connsiteX12" fmla="*/ 3348090 w 11273115"/>
              <a:gd name="connsiteY12"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273115" h="6858000">
                <a:moveTo>
                  <a:pt x="3348090" y="0"/>
                </a:moveTo>
                <a:lnTo>
                  <a:pt x="3350669" y="66"/>
                </a:lnTo>
                <a:lnTo>
                  <a:pt x="3350669" y="0"/>
                </a:lnTo>
                <a:lnTo>
                  <a:pt x="11272195" y="0"/>
                </a:lnTo>
                <a:lnTo>
                  <a:pt x="11272195" y="2961216"/>
                </a:lnTo>
                <a:lnTo>
                  <a:pt x="11271695" y="2961216"/>
                </a:lnTo>
                <a:lnTo>
                  <a:pt x="11273115" y="3017366"/>
                </a:lnTo>
                <a:cubicBezTo>
                  <a:pt x="11273115" y="5009996"/>
                  <a:pt x="9758729" y="6648923"/>
                  <a:pt x="7818094" y="6846005"/>
                </a:cubicBezTo>
                <a:lnTo>
                  <a:pt x="7660345" y="6858000"/>
                </a:lnTo>
                <a:lnTo>
                  <a:pt x="0" y="6858000"/>
                </a:lnTo>
                <a:lnTo>
                  <a:pt x="0" y="3105006"/>
                </a:lnTo>
                <a:lnTo>
                  <a:pt x="1984" y="3078405"/>
                </a:lnTo>
                <a:cubicBezTo>
                  <a:pt x="174228" y="1349311"/>
                  <a:pt x="1606596" y="0"/>
                  <a:pt x="3348090" y="0"/>
                </a:cubicBezTo>
                <a:close/>
              </a:path>
            </a:pathLst>
          </a:custGeom>
          <a:solidFill>
            <a:schemeClr val="accent6"/>
          </a:solidFill>
        </p:spPr>
        <p:txBody>
          <a:bodyPr wrap="square" rtlCol="0" anchor="ctr">
            <a:noAutofit/>
          </a:bodyPr>
          <a:lstStyle>
            <a:lvl1pPr algn="ctr">
              <a:defRPr/>
            </a:lvl1pPr>
          </a:lstStyle>
          <a:p>
            <a:pPr rtl="0"/>
            <a:r>
              <a:rPr lang="en-US"/>
              <a:t>Click icon to add picture</a:t>
            </a:r>
            <a:endParaRPr lang="en-GB"/>
          </a:p>
        </p:txBody>
      </p:sp>
      <p:sp>
        <p:nvSpPr>
          <p:cNvPr id="9" name="Freeform: Shape 8">
            <a:extLst>
              <a:ext uri="{FF2B5EF4-FFF2-40B4-BE49-F238E27FC236}">
                <a16:creationId xmlns:a16="http://schemas.microsoft.com/office/drawing/2014/main" id="{ED724945-48CE-43AA-A2D7-D18FC7CB735C}"/>
              </a:ext>
              <a:ext uri="{C183D7F6-B498-43B3-948B-1728B52AA6E4}">
                <adec:decorative xmlns:adec="http://schemas.microsoft.com/office/drawing/2017/decorative" val="1"/>
              </a:ext>
            </a:extLst>
          </p:cNvPr>
          <p:cNvSpPr/>
          <p:nvPr userDrawn="1"/>
        </p:nvSpPr>
        <p:spPr>
          <a:xfrm flipH="1" flipV="1">
            <a:off x="0" y="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lumMod val="7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14" name="Title 1">
            <a:extLst>
              <a:ext uri="{FF2B5EF4-FFF2-40B4-BE49-F238E27FC236}">
                <a16:creationId xmlns:a16="http://schemas.microsoft.com/office/drawing/2014/main" id="{FF4C4F21-0086-44BC-AE2C-731756B16DCD}"/>
              </a:ext>
            </a:extLst>
          </p:cNvPr>
          <p:cNvSpPr>
            <a:spLocks noGrp="1"/>
          </p:cNvSpPr>
          <p:nvPr>
            <p:ph type="ctrTitle"/>
          </p:nvPr>
        </p:nvSpPr>
        <p:spPr>
          <a:xfrm>
            <a:off x="609521" y="4330696"/>
            <a:ext cx="11582479" cy="2527304"/>
          </a:xfrm>
          <a:custGeom>
            <a:avLst/>
            <a:gdLst>
              <a:gd name="connsiteX0" fmla="*/ 326075 w 8600365"/>
              <a:gd name="connsiteY0" fmla="*/ 0 h 1224926"/>
              <a:gd name="connsiteX1" fmla="*/ 8274290 w 8600365"/>
              <a:gd name="connsiteY1" fmla="*/ 0 h 1224926"/>
              <a:gd name="connsiteX2" fmla="*/ 8600365 w 8600365"/>
              <a:gd name="connsiteY2" fmla="*/ 326075 h 1224926"/>
              <a:gd name="connsiteX3" fmla="*/ 8600365 w 8600365"/>
              <a:gd name="connsiteY3" fmla="*/ 1224926 h 1224926"/>
              <a:gd name="connsiteX4" fmla="*/ 8600365 w 8600365"/>
              <a:gd name="connsiteY4" fmla="*/ 1224926 h 1224926"/>
              <a:gd name="connsiteX5" fmla="*/ 0 w 8600365"/>
              <a:gd name="connsiteY5" fmla="*/ 1224926 h 1224926"/>
              <a:gd name="connsiteX6" fmla="*/ 0 w 8600365"/>
              <a:gd name="connsiteY6" fmla="*/ 1224926 h 1224926"/>
              <a:gd name="connsiteX7" fmla="*/ 0 w 8600365"/>
              <a:gd name="connsiteY7" fmla="*/ 326075 h 1224926"/>
              <a:gd name="connsiteX8" fmla="*/ 326075 w 8600365"/>
              <a:gd name="connsiteY8" fmla="*/ 0 h 1224926"/>
              <a:gd name="connsiteX0" fmla="*/ 326075 w 8687289"/>
              <a:gd name="connsiteY0" fmla="*/ 0 h 1224926"/>
              <a:gd name="connsiteX1" fmla="*/ 8609570 w 8687289"/>
              <a:gd name="connsiteY1" fmla="*/ 0 h 1224926"/>
              <a:gd name="connsiteX2" fmla="*/ 8600365 w 8687289"/>
              <a:gd name="connsiteY2" fmla="*/ 326075 h 1224926"/>
              <a:gd name="connsiteX3" fmla="*/ 8600365 w 8687289"/>
              <a:gd name="connsiteY3" fmla="*/ 1224926 h 1224926"/>
              <a:gd name="connsiteX4" fmla="*/ 8600365 w 8687289"/>
              <a:gd name="connsiteY4" fmla="*/ 1224926 h 1224926"/>
              <a:gd name="connsiteX5" fmla="*/ 0 w 8687289"/>
              <a:gd name="connsiteY5" fmla="*/ 1224926 h 1224926"/>
              <a:gd name="connsiteX6" fmla="*/ 0 w 8687289"/>
              <a:gd name="connsiteY6" fmla="*/ 1224926 h 1224926"/>
              <a:gd name="connsiteX7" fmla="*/ 0 w 8687289"/>
              <a:gd name="connsiteY7" fmla="*/ 326075 h 1224926"/>
              <a:gd name="connsiteX8" fmla="*/ 326075 w 8687289"/>
              <a:gd name="connsiteY8" fmla="*/ 0 h 1224926"/>
              <a:gd name="connsiteX0" fmla="*/ 326075 w 8635417"/>
              <a:gd name="connsiteY0" fmla="*/ 0 h 1224926"/>
              <a:gd name="connsiteX1" fmla="*/ 8533370 w 8635417"/>
              <a:gd name="connsiteY1" fmla="*/ 0 h 1224926"/>
              <a:gd name="connsiteX2" fmla="*/ 8600365 w 8635417"/>
              <a:gd name="connsiteY2" fmla="*/ 326075 h 1224926"/>
              <a:gd name="connsiteX3" fmla="*/ 8600365 w 8635417"/>
              <a:gd name="connsiteY3" fmla="*/ 1224926 h 1224926"/>
              <a:gd name="connsiteX4" fmla="*/ 8600365 w 8635417"/>
              <a:gd name="connsiteY4" fmla="*/ 1224926 h 1224926"/>
              <a:gd name="connsiteX5" fmla="*/ 0 w 8635417"/>
              <a:gd name="connsiteY5" fmla="*/ 1224926 h 1224926"/>
              <a:gd name="connsiteX6" fmla="*/ 0 w 8635417"/>
              <a:gd name="connsiteY6" fmla="*/ 1224926 h 1224926"/>
              <a:gd name="connsiteX7" fmla="*/ 0 w 8635417"/>
              <a:gd name="connsiteY7" fmla="*/ 326075 h 1224926"/>
              <a:gd name="connsiteX8" fmla="*/ 326075 w 8635417"/>
              <a:gd name="connsiteY8" fmla="*/ 0 h 1224926"/>
              <a:gd name="connsiteX0" fmla="*/ 326075 w 8626903"/>
              <a:gd name="connsiteY0" fmla="*/ 0 h 1224926"/>
              <a:gd name="connsiteX1" fmla="*/ 8518130 w 8626903"/>
              <a:gd name="connsiteY1" fmla="*/ 0 h 1224926"/>
              <a:gd name="connsiteX2" fmla="*/ 8600365 w 8626903"/>
              <a:gd name="connsiteY2" fmla="*/ 326075 h 1224926"/>
              <a:gd name="connsiteX3" fmla="*/ 8600365 w 8626903"/>
              <a:gd name="connsiteY3" fmla="*/ 1224926 h 1224926"/>
              <a:gd name="connsiteX4" fmla="*/ 8600365 w 8626903"/>
              <a:gd name="connsiteY4" fmla="*/ 1224926 h 1224926"/>
              <a:gd name="connsiteX5" fmla="*/ 0 w 8626903"/>
              <a:gd name="connsiteY5" fmla="*/ 1224926 h 1224926"/>
              <a:gd name="connsiteX6" fmla="*/ 0 w 8626903"/>
              <a:gd name="connsiteY6" fmla="*/ 1224926 h 1224926"/>
              <a:gd name="connsiteX7" fmla="*/ 0 w 8626903"/>
              <a:gd name="connsiteY7" fmla="*/ 326075 h 1224926"/>
              <a:gd name="connsiteX8" fmla="*/ 326075 w 8626903"/>
              <a:gd name="connsiteY8" fmla="*/ 0 h 1224926"/>
              <a:gd name="connsiteX0" fmla="*/ 326075 w 8600365"/>
              <a:gd name="connsiteY0" fmla="*/ 0 h 1224926"/>
              <a:gd name="connsiteX1" fmla="*/ 8518130 w 8600365"/>
              <a:gd name="connsiteY1" fmla="*/ 0 h 1224926"/>
              <a:gd name="connsiteX2" fmla="*/ 8600365 w 8600365"/>
              <a:gd name="connsiteY2" fmla="*/ 326075 h 1224926"/>
              <a:gd name="connsiteX3" fmla="*/ 8600365 w 8600365"/>
              <a:gd name="connsiteY3" fmla="*/ 1224926 h 1224926"/>
              <a:gd name="connsiteX4" fmla="*/ 8600365 w 8600365"/>
              <a:gd name="connsiteY4" fmla="*/ 1224926 h 1224926"/>
              <a:gd name="connsiteX5" fmla="*/ 0 w 8600365"/>
              <a:gd name="connsiteY5" fmla="*/ 1224926 h 1224926"/>
              <a:gd name="connsiteX6" fmla="*/ 0 w 8600365"/>
              <a:gd name="connsiteY6" fmla="*/ 1224926 h 1224926"/>
              <a:gd name="connsiteX7" fmla="*/ 0 w 8600365"/>
              <a:gd name="connsiteY7" fmla="*/ 326075 h 1224926"/>
              <a:gd name="connsiteX8" fmla="*/ 326075 w 8600365"/>
              <a:gd name="connsiteY8" fmla="*/ 0 h 1224926"/>
              <a:gd name="connsiteX0" fmla="*/ 326075 w 8600365"/>
              <a:gd name="connsiteY0" fmla="*/ 0 h 1224926"/>
              <a:gd name="connsiteX1" fmla="*/ 8518130 w 8600365"/>
              <a:gd name="connsiteY1" fmla="*/ 0 h 1224926"/>
              <a:gd name="connsiteX2" fmla="*/ 8600365 w 8600365"/>
              <a:gd name="connsiteY2" fmla="*/ 764225 h 1224926"/>
              <a:gd name="connsiteX3" fmla="*/ 8600365 w 8600365"/>
              <a:gd name="connsiteY3" fmla="*/ 1224926 h 1224926"/>
              <a:gd name="connsiteX4" fmla="*/ 8600365 w 8600365"/>
              <a:gd name="connsiteY4" fmla="*/ 1224926 h 1224926"/>
              <a:gd name="connsiteX5" fmla="*/ 0 w 8600365"/>
              <a:gd name="connsiteY5" fmla="*/ 1224926 h 1224926"/>
              <a:gd name="connsiteX6" fmla="*/ 0 w 8600365"/>
              <a:gd name="connsiteY6" fmla="*/ 1224926 h 1224926"/>
              <a:gd name="connsiteX7" fmla="*/ 0 w 8600365"/>
              <a:gd name="connsiteY7" fmla="*/ 326075 h 1224926"/>
              <a:gd name="connsiteX8" fmla="*/ 326075 w 8600365"/>
              <a:gd name="connsiteY8" fmla="*/ 0 h 1224926"/>
              <a:gd name="connsiteX0" fmla="*/ 326075 w 8611111"/>
              <a:gd name="connsiteY0" fmla="*/ 0 h 1224926"/>
              <a:gd name="connsiteX1" fmla="*/ 8603855 w 8611111"/>
              <a:gd name="connsiteY1" fmla="*/ 0 h 1224926"/>
              <a:gd name="connsiteX2" fmla="*/ 8600365 w 8611111"/>
              <a:gd name="connsiteY2" fmla="*/ 764225 h 1224926"/>
              <a:gd name="connsiteX3" fmla="*/ 8600365 w 8611111"/>
              <a:gd name="connsiteY3" fmla="*/ 1224926 h 1224926"/>
              <a:gd name="connsiteX4" fmla="*/ 8600365 w 8611111"/>
              <a:gd name="connsiteY4" fmla="*/ 1224926 h 1224926"/>
              <a:gd name="connsiteX5" fmla="*/ 0 w 8611111"/>
              <a:gd name="connsiteY5" fmla="*/ 1224926 h 1224926"/>
              <a:gd name="connsiteX6" fmla="*/ 0 w 8611111"/>
              <a:gd name="connsiteY6" fmla="*/ 1224926 h 1224926"/>
              <a:gd name="connsiteX7" fmla="*/ 0 w 8611111"/>
              <a:gd name="connsiteY7" fmla="*/ 326075 h 1224926"/>
              <a:gd name="connsiteX8" fmla="*/ 326075 w 8611111"/>
              <a:gd name="connsiteY8" fmla="*/ 0 h 1224926"/>
              <a:gd name="connsiteX0" fmla="*/ 326075 w 8611111"/>
              <a:gd name="connsiteY0" fmla="*/ 0 h 1224926"/>
              <a:gd name="connsiteX1" fmla="*/ 8603855 w 8611111"/>
              <a:gd name="connsiteY1" fmla="*/ 0 h 1224926"/>
              <a:gd name="connsiteX2" fmla="*/ 8600365 w 8611111"/>
              <a:gd name="connsiteY2" fmla="*/ 764225 h 1224926"/>
              <a:gd name="connsiteX3" fmla="*/ 8600365 w 8611111"/>
              <a:gd name="connsiteY3" fmla="*/ 1224926 h 1224926"/>
              <a:gd name="connsiteX4" fmla="*/ 8600365 w 8611111"/>
              <a:gd name="connsiteY4" fmla="*/ 1224926 h 1224926"/>
              <a:gd name="connsiteX5" fmla="*/ 0 w 8611111"/>
              <a:gd name="connsiteY5" fmla="*/ 1224926 h 1224926"/>
              <a:gd name="connsiteX6" fmla="*/ 0 w 8611111"/>
              <a:gd name="connsiteY6" fmla="*/ 1224926 h 1224926"/>
              <a:gd name="connsiteX7" fmla="*/ 0 w 8611111"/>
              <a:gd name="connsiteY7" fmla="*/ 326075 h 1224926"/>
              <a:gd name="connsiteX8" fmla="*/ 326075 w 8611111"/>
              <a:gd name="connsiteY8" fmla="*/ 0 h 1224926"/>
              <a:gd name="connsiteX0" fmla="*/ 326075 w 8606958"/>
              <a:gd name="connsiteY0" fmla="*/ 0 h 1224926"/>
              <a:gd name="connsiteX1" fmla="*/ 8603855 w 8606958"/>
              <a:gd name="connsiteY1" fmla="*/ 0 h 1224926"/>
              <a:gd name="connsiteX2" fmla="*/ 8600365 w 8606958"/>
              <a:gd name="connsiteY2" fmla="*/ 764225 h 1224926"/>
              <a:gd name="connsiteX3" fmla="*/ 8600365 w 8606958"/>
              <a:gd name="connsiteY3" fmla="*/ 1224926 h 1224926"/>
              <a:gd name="connsiteX4" fmla="*/ 8600365 w 8606958"/>
              <a:gd name="connsiteY4" fmla="*/ 1224926 h 1224926"/>
              <a:gd name="connsiteX5" fmla="*/ 0 w 8606958"/>
              <a:gd name="connsiteY5" fmla="*/ 1224926 h 1224926"/>
              <a:gd name="connsiteX6" fmla="*/ 0 w 8606958"/>
              <a:gd name="connsiteY6" fmla="*/ 1224926 h 1224926"/>
              <a:gd name="connsiteX7" fmla="*/ 0 w 8606958"/>
              <a:gd name="connsiteY7" fmla="*/ 326075 h 1224926"/>
              <a:gd name="connsiteX8" fmla="*/ 326075 w 8606958"/>
              <a:gd name="connsiteY8" fmla="*/ 0 h 1224926"/>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0 w 8606958"/>
              <a:gd name="connsiteY6" fmla="*/ 1237299 h 1237299"/>
              <a:gd name="connsiteX7" fmla="*/ 0 w 8606958"/>
              <a:gd name="connsiteY7" fmla="*/ 338448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0 w 8606958"/>
              <a:gd name="connsiteY6" fmla="*/ 1237299 h 1237299"/>
              <a:gd name="connsiteX7" fmla="*/ 405811 w 8606958"/>
              <a:gd name="connsiteY7" fmla="*/ 4807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0 w 8606958"/>
              <a:gd name="connsiteY6" fmla="*/ 1237299 h 1237299"/>
              <a:gd name="connsiteX7" fmla="*/ 405811 w 8606958"/>
              <a:gd name="connsiteY7" fmla="*/ 4807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585122 w 8606958"/>
              <a:gd name="connsiteY6" fmla="*/ 909415 h 1237299"/>
              <a:gd name="connsiteX7" fmla="*/ 405811 w 8606958"/>
              <a:gd name="connsiteY7" fmla="*/ 4807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585122 w 8606958"/>
              <a:gd name="connsiteY6" fmla="*/ 909415 h 1237299"/>
              <a:gd name="connsiteX7" fmla="*/ 405811 w 8606958"/>
              <a:gd name="connsiteY7" fmla="*/ 480737 h 1237299"/>
              <a:gd name="connsiteX8" fmla="*/ 1722819 w 8606958"/>
              <a:gd name="connsiteY8" fmla="*/ 0 h 1237299"/>
              <a:gd name="connsiteX0" fmla="*/ 1932911 w 8817050"/>
              <a:gd name="connsiteY0" fmla="*/ 0 h 1237299"/>
              <a:gd name="connsiteX1" fmla="*/ 8813947 w 8817050"/>
              <a:gd name="connsiteY1" fmla="*/ 12373 h 1237299"/>
              <a:gd name="connsiteX2" fmla="*/ 8810457 w 8817050"/>
              <a:gd name="connsiteY2" fmla="*/ 776598 h 1237299"/>
              <a:gd name="connsiteX3" fmla="*/ 8810457 w 8817050"/>
              <a:gd name="connsiteY3" fmla="*/ 1237299 h 1237299"/>
              <a:gd name="connsiteX4" fmla="*/ 8810457 w 8817050"/>
              <a:gd name="connsiteY4" fmla="*/ 1237299 h 1237299"/>
              <a:gd name="connsiteX5" fmla="*/ 210092 w 8817050"/>
              <a:gd name="connsiteY5" fmla="*/ 1237299 h 1237299"/>
              <a:gd name="connsiteX6" fmla="*/ 313904 w 8817050"/>
              <a:gd name="connsiteY6" fmla="*/ 810431 h 1237299"/>
              <a:gd name="connsiteX7" fmla="*/ 615903 w 8817050"/>
              <a:gd name="connsiteY7" fmla="*/ 480737 h 1237299"/>
              <a:gd name="connsiteX8" fmla="*/ 1932911 w 8817050"/>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103812 w 8606958"/>
              <a:gd name="connsiteY6" fmla="*/ 810431 h 1237299"/>
              <a:gd name="connsiteX7" fmla="*/ 405811 w 8606958"/>
              <a:gd name="connsiteY7" fmla="*/ 480737 h 1237299"/>
              <a:gd name="connsiteX8" fmla="*/ 1722819 w 8606958"/>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414334 w 8615481"/>
              <a:gd name="connsiteY7" fmla="*/ 480737 h 1237299"/>
              <a:gd name="connsiteX8" fmla="*/ 1731342 w 8615481"/>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782395 w 8615481"/>
              <a:gd name="connsiteY7" fmla="*/ 251837 h 1237299"/>
              <a:gd name="connsiteX8" fmla="*/ 1731342 w 8615481"/>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782395 w 8615481"/>
              <a:gd name="connsiteY7" fmla="*/ 251837 h 1237299"/>
              <a:gd name="connsiteX8" fmla="*/ 1731342 w 8615481"/>
              <a:gd name="connsiteY8" fmla="*/ 0 h 1237299"/>
              <a:gd name="connsiteX0" fmla="*/ 1731342 w 8615481"/>
              <a:gd name="connsiteY0" fmla="*/ 0 h 1237299"/>
              <a:gd name="connsiteX1" fmla="*/ 8612378 w 8615481"/>
              <a:gd name="connsiteY1" fmla="*/ 12373 h 1237299"/>
              <a:gd name="connsiteX2" fmla="*/ 8608888 w 8615481"/>
              <a:gd name="connsiteY2" fmla="*/ 776598 h 1237299"/>
              <a:gd name="connsiteX3" fmla="*/ 8608888 w 8615481"/>
              <a:gd name="connsiteY3" fmla="*/ 1237299 h 1237299"/>
              <a:gd name="connsiteX4" fmla="*/ 8608888 w 8615481"/>
              <a:gd name="connsiteY4" fmla="*/ 1237299 h 1237299"/>
              <a:gd name="connsiteX5" fmla="*/ 8523 w 8615481"/>
              <a:gd name="connsiteY5" fmla="*/ 1237299 h 1237299"/>
              <a:gd name="connsiteX6" fmla="*/ 112335 w 8615481"/>
              <a:gd name="connsiteY6" fmla="*/ 810431 h 1237299"/>
              <a:gd name="connsiteX7" fmla="*/ 782395 w 8615481"/>
              <a:gd name="connsiteY7" fmla="*/ 251837 h 1237299"/>
              <a:gd name="connsiteX8" fmla="*/ 1731342 w 8615481"/>
              <a:gd name="connsiteY8" fmla="*/ 0 h 1237299"/>
              <a:gd name="connsiteX0" fmla="*/ 1727632 w 8611771"/>
              <a:gd name="connsiteY0" fmla="*/ 0 h 1237299"/>
              <a:gd name="connsiteX1" fmla="*/ 8608668 w 8611771"/>
              <a:gd name="connsiteY1" fmla="*/ 12373 h 1237299"/>
              <a:gd name="connsiteX2" fmla="*/ 8605178 w 8611771"/>
              <a:gd name="connsiteY2" fmla="*/ 776598 h 1237299"/>
              <a:gd name="connsiteX3" fmla="*/ 8605178 w 8611771"/>
              <a:gd name="connsiteY3" fmla="*/ 1237299 h 1237299"/>
              <a:gd name="connsiteX4" fmla="*/ 8605178 w 8611771"/>
              <a:gd name="connsiteY4" fmla="*/ 1237299 h 1237299"/>
              <a:gd name="connsiteX5" fmla="*/ 4813 w 8611771"/>
              <a:gd name="connsiteY5" fmla="*/ 1237299 h 1237299"/>
              <a:gd name="connsiteX6" fmla="*/ 108625 w 8611771"/>
              <a:gd name="connsiteY6" fmla="*/ 810431 h 1237299"/>
              <a:gd name="connsiteX7" fmla="*/ 778685 w 8611771"/>
              <a:gd name="connsiteY7" fmla="*/ 251837 h 1237299"/>
              <a:gd name="connsiteX8" fmla="*/ 1727632 w 8611771"/>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103812 w 8606958"/>
              <a:gd name="connsiteY6" fmla="*/ 810431 h 1237299"/>
              <a:gd name="connsiteX7" fmla="*/ 773872 w 8606958"/>
              <a:gd name="connsiteY7" fmla="*/ 251837 h 1237299"/>
              <a:gd name="connsiteX8" fmla="*/ 1722819 w 8606958"/>
              <a:gd name="connsiteY8" fmla="*/ 0 h 1237299"/>
              <a:gd name="connsiteX0" fmla="*/ 1726697 w 8610836"/>
              <a:gd name="connsiteY0" fmla="*/ 0 h 1237299"/>
              <a:gd name="connsiteX1" fmla="*/ 8607733 w 8610836"/>
              <a:gd name="connsiteY1" fmla="*/ 12373 h 1237299"/>
              <a:gd name="connsiteX2" fmla="*/ 8604243 w 8610836"/>
              <a:gd name="connsiteY2" fmla="*/ 776598 h 1237299"/>
              <a:gd name="connsiteX3" fmla="*/ 8604243 w 8610836"/>
              <a:gd name="connsiteY3" fmla="*/ 1237299 h 1237299"/>
              <a:gd name="connsiteX4" fmla="*/ 8604243 w 8610836"/>
              <a:gd name="connsiteY4" fmla="*/ 1237299 h 1237299"/>
              <a:gd name="connsiteX5" fmla="*/ 3878 w 8610836"/>
              <a:gd name="connsiteY5" fmla="*/ 1237299 h 1237299"/>
              <a:gd name="connsiteX6" fmla="*/ 88815 w 8610836"/>
              <a:gd name="connsiteY6" fmla="*/ 810431 h 1237299"/>
              <a:gd name="connsiteX7" fmla="*/ 777750 w 8610836"/>
              <a:gd name="connsiteY7" fmla="*/ 251837 h 1237299"/>
              <a:gd name="connsiteX8" fmla="*/ 1726697 w 8610836"/>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73872 w 8606958"/>
              <a:gd name="connsiteY7" fmla="*/ 251837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722819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722819 w 8606958"/>
              <a:gd name="connsiteY8" fmla="*/ 0 h 1237299"/>
              <a:gd name="connsiteX0" fmla="*/ 1637882 w 8606958"/>
              <a:gd name="connsiteY0" fmla="*/ 0 h 1237299"/>
              <a:gd name="connsiteX1" fmla="*/ 8603855 w 8606958"/>
              <a:gd name="connsiteY1" fmla="*/ 12373 h 1237299"/>
              <a:gd name="connsiteX2" fmla="*/ 8600365 w 8606958"/>
              <a:gd name="connsiteY2" fmla="*/ 776598 h 1237299"/>
              <a:gd name="connsiteX3" fmla="*/ 8600365 w 8606958"/>
              <a:gd name="connsiteY3" fmla="*/ 1237299 h 1237299"/>
              <a:gd name="connsiteX4" fmla="*/ 8600365 w 8606958"/>
              <a:gd name="connsiteY4" fmla="*/ 1237299 h 1237299"/>
              <a:gd name="connsiteX5" fmla="*/ 0 w 8606958"/>
              <a:gd name="connsiteY5" fmla="*/ 1237299 h 1237299"/>
              <a:gd name="connsiteX6" fmla="*/ 84937 w 8606958"/>
              <a:gd name="connsiteY6" fmla="*/ 810431 h 1237299"/>
              <a:gd name="connsiteX7" fmla="*/ 745560 w 8606958"/>
              <a:gd name="connsiteY7" fmla="*/ 239464 h 1237299"/>
              <a:gd name="connsiteX8" fmla="*/ 1637882 w 8606958"/>
              <a:gd name="connsiteY8" fmla="*/ 0 h 1237299"/>
              <a:gd name="connsiteX0" fmla="*/ 2298504 w 8606958"/>
              <a:gd name="connsiteY0" fmla="*/ 0 h 1249672"/>
              <a:gd name="connsiteX1" fmla="*/ 8603855 w 8606958"/>
              <a:gd name="connsiteY1" fmla="*/ 24746 h 1249672"/>
              <a:gd name="connsiteX2" fmla="*/ 8600365 w 8606958"/>
              <a:gd name="connsiteY2" fmla="*/ 788971 h 1249672"/>
              <a:gd name="connsiteX3" fmla="*/ 8600365 w 8606958"/>
              <a:gd name="connsiteY3" fmla="*/ 1249672 h 1249672"/>
              <a:gd name="connsiteX4" fmla="*/ 8600365 w 8606958"/>
              <a:gd name="connsiteY4" fmla="*/ 1249672 h 1249672"/>
              <a:gd name="connsiteX5" fmla="*/ 0 w 8606958"/>
              <a:gd name="connsiteY5" fmla="*/ 1249672 h 1249672"/>
              <a:gd name="connsiteX6" fmla="*/ 84937 w 8606958"/>
              <a:gd name="connsiteY6" fmla="*/ 822804 h 1249672"/>
              <a:gd name="connsiteX7" fmla="*/ 745560 w 8606958"/>
              <a:gd name="connsiteY7" fmla="*/ 251837 h 1249672"/>
              <a:gd name="connsiteX8" fmla="*/ 2298504 w 8606958"/>
              <a:gd name="connsiteY8" fmla="*/ 0 h 1249672"/>
              <a:gd name="connsiteX0" fmla="*/ 2298504 w 8606958"/>
              <a:gd name="connsiteY0" fmla="*/ 0 h 1249672"/>
              <a:gd name="connsiteX1" fmla="*/ 8603855 w 8606958"/>
              <a:gd name="connsiteY1" fmla="*/ 24746 h 1249672"/>
              <a:gd name="connsiteX2" fmla="*/ 8600365 w 8606958"/>
              <a:gd name="connsiteY2" fmla="*/ 788971 h 1249672"/>
              <a:gd name="connsiteX3" fmla="*/ 8600365 w 8606958"/>
              <a:gd name="connsiteY3" fmla="*/ 1249672 h 1249672"/>
              <a:gd name="connsiteX4" fmla="*/ 8600365 w 8606958"/>
              <a:gd name="connsiteY4" fmla="*/ 1249672 h 1249672"/>
              <a:gd name="connsiteX5" fmla="*/ 0 w 8606958"/>
              <a:gd name="connsiteY5" fmla="*/ 1249672 h 1249672"/>
              <a:gd name="connsiteX6" fmla="*/ 84937 w 8606958"/>
              <a:gd name="connsiteY6" fmla="*/ 822804 h 1249672"/>
              <a:gd name="connsiteX7" fmla="*/ 745560 w 8606958"/>
              <a:gd name="connsiteY7" fmla="*/ 251837 h 1249672"/>
              <a:gd name="connsiteX8" fmla="*/ 2298504 w 8606958"/>
              <a:gd name="connsiteY8" fmla="*/ 0 h 1249672"/>
              <a:gd name="connsiteX0" fmla="*/ 2298504 w 8606958"/>
              <a:gd name="connsiteY0" fmla="*/ 0 h 1249672"/>
              <a:gd name="connsiteX1" fmla="*/ 8603855 w 8606958"/>
              <a:gd name="connsiteY1" fmla="*/ 24746 h 1249672"/>
              <a:gd name="connsiteX2" fmla="*/ 8600365 w 8606958"/>
              <a:gd name="connsiteY2" fmla="*/ 788971 h 1249672"/>
              <a:gd name="connsiteX3" fmla="*/ 8600365 w 8606958"/>
              <a:gd name="connsiteY3" fmla="*/ 1249672 h 1249672"/>
              <a:gd name="connsiteX4" fmla="*/ 8600365 w 8606958"/>
              <a:gd name="connsiteY4" fmla="*/ 1249672 h 1249672"/>
              <a:gd name="connsiteX5" fmla="*/ 0 w 8606958"/>
              <a:gd name="connsiteY5" fmla="*/ 1249672 h 1249672"/>
              <a:gd name="connsiteX6" fmla="*/ 84937 w 8606958"/>
              <a:gd name="connsiteY6" fmla="*/ 822804 h 1249672"/>
              <a:gd name="connsiteX7" fmla="*/ 2298504 w 8606958"/>
              <a:gd name="connsiteY7" fmla="*/ 0 h 1249672"/>
              <a:gd name="connsiteX0" fmla="*/ 2600441 w 8908895"/>
              <a:gd name="connsiteY0" fmla="*/ 0 h 1249672"/>
              <a:gd name="connsiteX1" fmla="*/ 8905792 w 8908895"/>
              <a:gd name="connsiteY1" fmla="*/ 24746 h 1249672"/>
              <a:gd name="connsiteX2" fmla="*/ 8902302 w 8908895"/>
              <a:gd name="connsiteY2" fmla="*/ 788971 h 1249672"/>
              <a:gd name="connsiteX3" fmla="*/ 8902302 w 8908895"/>
              <a:gd name="connsiteY3" fmla="*/ 1249672 h 1249672"/>
              <a:gd name="connsiteX4" fmla="*/ 8902302 w 8908895"/>
              <a:gd name="connsiteY4" fmla="*/ 1249672 h 1249672"/>
              <a:gd name="connsiteX5" fmla="*/ 301937 w 8908895"/>
              <a:gd name="connsiteY5" fmla="*/ 1249672 h 1249672"/>
              <a:gd name="connsiteX6" fmla="*/ 2600441 w 8908895"/>
              <a:gd name="connsiteY6" fmla="*/ 0 h 1249672"/>
              <a:gd name="connsiteX0" fmla="*/ 2600441 w 8908895"/>
              <a:gd name="connsiteY0" fmla="*/ 0 h 1231113"/>
              <a:gd name="connsiteX1" fmla="*/ 8905792 w 8908895"/>
              <a:gd name="connsiteY1" fmla="*/ 6187 h 1231113"/>
              <a:gd name="connsiteX2" fmla="*/ 8902302 w 8908895"/>
              <a:gd name="connsiteY2" fmla="*/ 770412 h 1231113"/>
              <a:gd name="connsiteX3" fmla="*/ 8902302 w 8908895"/>
              <a:gd name="connsiteY3" fmla="*/ 1231113 h 1231113"/>
              <a:gd name="connsiteX4" fmla="*/ 8902302 w 8908895"/>
              <a:gd name="connsiteY4" fmla="*/ 1231113 h 1231113"/>
              <a:gd name="connsiteX5" fmla="*/ 301937 w 8908895"/>
              <a:gd name="connsiteY5" fmla="*/ 1231113 h 1231113"/>
              <a:gd name="connsiteX6" fmla="*/ 2600441 w 8908895"/>
              <a:gd name="connsiteY6" fmla="*/ 0 h 1231113"/>
              <a:gd name="connsiteX0" fmla="*/ 2716264 w 9024718"/>
              <a:gd name="connsiteY0" fmla="*/ 0 h 1231113"/>
              <a:gd name="connsiteX1" fmla="*/ 9021615 w 9024718"/>
              <a:gd name="connsiteY1" fmla="*/ 6187 h 1231113"/>
              <a:gd name="connsiteX2" fmla="*/ 9018125 w 9024718"/>
              <a:gd name="connsiteY2" fmla="*/ 770412 h 1231113"/>
              <a:gd name="connsiteX3" fmla="*/ 9018125 w 9024718"/>
              <a:gd name="connsiteY3" fmla="*/ 1231113 h 1231113"/>
              <a:gd name="connsiteX4" fmla="*/ 9018125 w 9024718"/>
              <a:gd name="connsiteY4" fmla="*/ 1231113 h 1231113"/>
              <a:gd name="connsiteX5" fmla="*/ 417760 w 9024718"/>
              <a:gd name="connsiteY5" fmla="*/ 1231113 h 1231113"/>
              <a:gd name="connsiteX6" fmla="*/ 2716264 w 9024718"/>
              <a:gd name="connsiteY6" fmla="*/ 0 h 1231113"/>
              <a:gd name="connsiteX0" fmla="*/ 2300894 w 8609348"/>
              <a:gd name="connsiteY0" fmla="*/ 0 h 1231113"/>
              <a:gd name="connsiteX1" fmla="*/ 8606245 w 8609348"/>
              <a:gd name="connsiteY1" fmla="*/ 6187 h 1231113"/>
              <a:gd name="connsiteX2" fmla="*/ 8602755 w 8609348"/>
              <a:gd name="connsiteY2" fmla="*/ 770412 h 1231113"/>
              <a:gd name="connsiteX3" fmla="*/ 8602755 w 8609348"/>
              <a:gd name="connsiteY3" fmla="*/ 1231113 h 1231113"/>
              <a:gd name="connsiteX4" fmla="*/ 8602755 w 8609348"/>
              <a:gd name="connsiteY4" fmla="*/ 1231113 h 1231113"/>
              <a:gd name="connsiteX5" fmla="*/ 2390 w 8609348"/>
              <a:gd name="connsiteY5" fmla="*/ 1231113 h 1231113"/>
              <a:gd name="connsiteX6" fmla="*/ 2300894 w 8609348"/>
              <a:gd name="connsiteY6" fmla="*/ 0 h 1231113"/>
              <a:gd name="connsiteX0" fmla="*/ 2299332 w 8607786"/>
              <a:gd name="connsiteY0" fmla="*/ 0 h 1231113"/>
              <a:gd name="connsiteX1" fmla="*/ 8604683 w 8607786"/>
              <a:gd name="connsiteY1" fmla="*/ 6187 h 1231113"/>
              <a:gd name="connsiteX2" fmla="*/ 8601193 w 8607786"/>
              <a:gd name="connsiteY2" fmla="*/ 770412 h 1231113"/>
              <a:gd name="connsiteX3" fmla="*/ 8601193 w 8607786"/>
              <a:gd name="connsiteY3" fmla="*/ 1231113 h 1231113"/>
              <a:gd name="connsiteX4" fmla="*/ 8601193 w 8607786"/>
              <a:gd name="connsiteY4" fmla="*/ 1231113 h 1231113"/>
              <a:gd name="connsiteX5" fmla="*/ 828 w 8607786"/>
              <a:gd name="connsiteY5" fmla="*/ 1231113 h 1231113"/>
              <a:gd name="connsiteX6" fmla="*/ 2299332 w 8607786"/>
              <a:gd name="connsiteY6" fmla="*/ 0 h 1231113"/>
              <a:gd name="connsiteX0" fmla="*/ 2298564 w 8607018"/>
              <a:gd name="connsiteY0" fmla="*/ 0 h 1231113"/>
              <a:gd name="connsiteX1" fmla="*/ 8603915 w 8607018"/>
              <a:gd name="connsiteY1" fmla="*/ 6187 h 1231113"/>
              <a:gd name="connsiteX2" fmla="*/ 8600425 w 8607018"/>
              <a:gd name="connsiteY2" fmla="*/ 770412 h 1231113"/>
              <a:gd name="connsiteX3" fmla="*/ 8600425 w 8607018"/>
              <a:gd name="connsiteY3" fmla="*/ 1231113 h 1231113"/>
              <a:gd name="connsiteX4" fmla="*/ 8600425 w 8607018"/>
              <a:gd name="connsiteY4" fmla="*/ 1231113 h 1231113"/>
              <a:gd name="connsiteX5" fmla="*/ 60 w 8607018"/>
              <a:gd name="connsiteY5" fmla="*/ 1231113 h 1231113"/>
              <a:gd name="connsiteX6" fmla="*/ 2298564 w 8607018"/>
              <a:gd name="connsiteY6" fmla="*/ 0 h 1231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07018" h="1231113">
                <a:moveTo>
                  <a:pt x="2298564" y="0"/>
                </a:moveTo>
                <a:lnTo>
                  <a:pt x="8603915" y="6187"/>
                </a:lnTo>
                <a:cubicBezTo>
                  <a:pt x="8612551" y="339562"/>
                  <a:pt x="8600425" y="590326"/>
                  <a:pt x="8600425" y="770412"/>
                </a:cubicBezTo>
                <a:lnTo>
                  <a:pt x="8600425" y="1231113"/>
                </a:lnTo>
                <a:lnTo>
                  <a:pt x="8600425" y="1231113"/>
                </a:lnTo>
                <a:lnTo>
                  <a:pt x="60" y="1231113"/>
                </a:lnTo>
                <a:cubicBezTo>
                  <a:pt x="-2693" y="979529"/>
                  <a:pt x="81279" y="0"/>
                  <a:pt x="2298564" y="0"/>
                </a:cubicBezTo>
                <a:close/>
              </a:path>
            </a:pathLst>
          </a:custGeom>
          <a:solidFill>
            <a:schemeClr val="accent2">
              <a:alpha val="80000"/>
            </a:schemeClr>
          </a:solidFill>
        </p:spPr>
        <p:txBody>
          <a:bodyPr rtlCol="0" anchor="t">
            <a:noAutofit/>
          </a:bodyPr>
          <a:lstStyle>
            <a:lvl1pPr marL="1371600">
              <a:lnSpc>
                <a:spcPct val="280000"/>
              </a:lnSpc>
              <a:spcBef>
                <a:spcPts val="1800"/>
              </a:spcBef>
              <a:defRPr>
                <a:solidFill>
                  <a:schemeClr val="bg2"/>
                </a:solidFill>
              </a:defRPr>
            </a:lvl1pPr>
          </a:lstStyle>
          <a:p>
            <a:pPr rtl="0"/>
            <a:r>
              <a:rPr lang="en-US" sz="4400">
                <a:solidFill>
                  <a:srgbClr val="FFFFFF"/>
                </a:solidFill>
              </a:rPr>
              <a:t>Click to edit Master title style</a:t>
            </a:r>
            <a:endParaRPr lang="en-GB" sz="4400">
              <a:solidFill>
                <a:srgbClr val="FFFFFF"/>
              </a:solidFill>
            </a:endParaRPr>
          </a:p>
        </p:txBody>
      </p:sp>
      <p:sp>
        <p:nvSpPr>
          <p:cNvPr id="36" name="Freeform: Shape 35">
            <a:extLst>
              <a:ext uri="{FF2B5EF4-FFF2-40B4-BE49-F238E27FC236}">
                <a16:creationId xmlns:a16="http://schemas.microsoft.com/office/drawing/2014/main" id="{9A0315CC-EC7D-4E65-936E-03F3BE2200E3}"/>
              </a:ext>
              <a:ext uri="{C183D7F6-B498-43B3-948B-1728B52AA6E4}">
                <adec:decorative xmlns:adec="http://schemas.microsoft.com/office/drawing/2017/decorative" val="1"/>
              </a:ext>
            </a:extLst>
          </p:cNvPr>
          <p:cNvSpPr/>
          <p:nvPr userDrawn="1"/>
        </p:nvSpPr>
        <p:spPr>
          <a:xfrm>
            <a:off x="7477125" y="0"/>
            <a:ext cx="4714875" cy="6858000"/>
          </a:xfrm>
          <a:custGeom>
            <a:avLst/>
            <a:gdLst>
              <a:gd name="connsiteX0" fmla="*/ 3611850 w 4528607"/>
              <a:gd name="connsiteY0" fmla="*/ 0 h 6858000"/>
              <a:gd name="connsiteX1" fmla="*/ 4528607 w 4528607"/>
              <a:gd name="connsiteY1" fmla="*/ 0 h 6858000"/>
              <a:gd name="connsiteX2" fmla="*/ 4528607 w 4528607"/>
              <a:gd name="connsiteY2" fmla="*/ 6858000 h 6858000"/>
              <a:gd name="connsiteX3" fmla="*/ 0 w 4528607"/>
              <a:gd name="connsiteY3" fmla="*/ 6858000 h 6858000"/>
              <a:gd name="connsiteX4" fmla="*/ 157749 w 4528607"/>
              <a:gd name="connsiteY4" fmla="*/ 6846005 h 6858000"/>
              <a:gd name="connsiteX5" fmla="*/ 3612770 w 4528607"/>
              <a:gd name="connsiteY5" fmla="*/ 3017366 h 6858000"/>
              <a:gd name="connsiteX6" fmla="*/ 3611350 w 4528607"/>
              <a:gd name="connsiteY6" fmla="*/ 2961216 h 6858000"/>
              <a:gd name="connsiteX7" fmla="*/ 3611850 w 4528607"/>
              <a:gd name="connsiteY7" fmla="*/ 2961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28607" h="6858000">
                <a:moveTo>
                  <a:pt x="3611850" y="0"/>
                </a:moveTo>
                <a:lnTo>
                  <a:pt x="4528607" y="0"/>
                </a:lnTo>
                <a:lnTo>
                  <a:pt x="4528607" y="6858000"/>
                </a:lnTo>
                <a:lnTo>
                  <a:pt x="0" y="6858000"/>
                </a:lnTo>
                <a:lnTo>
                  <a:pt x="157749" y="6846005"/>
                </a:lnTo>
                <a:cubicBezTo>
                  <a:pt x="2098384" y="6648923"/>
                  <a:pt x="3612770" y="5009996"/>
                  <a:pt x="3612770" y="3017366"/>
                </a:cubicBezTo>
                <a:lnTo>
                  <a:pt x="3611350" y="2961216"/>
                </a:lnTo>
                <a:lnTo>
                  <a:pt x="3611850" y="2961216"/>
                </a:lnTo>
                <a:close/>
              </a:path>
            </a:pathLst>
          </a:custGeom>
          <a:solidFill>
            <a:schemeClr val="accent2">
              <a:lumMod val="75000"/>
              <a:alpha val="6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6" name="Text Placeholder 5">
            <a:extLst>
              <a:ext uri="{FF2B5EF4-FFF2-40B4-BE49-F238E27FC236}">
                <a16:creationId xmlns:a16="http://schemas.microsoft.com/office/drawing/2014/main" id="{1DAB5A3B-4D59-4E0D-9EA9-FAFC9BFBB574}"/>
              </a:ext>
            </a:extLst>
          </p:cNvPr>
          <p:cNvSpPr>
            <a:spLocks noGrp="1"/>
          </p:cNvSpPr>
          <p:nvPr>
            <p:ph type="body" sz="quarter" idx="14"/>
          </p:nvPr>
        </p:nvSpPr>
        <p:spPr>
          <a:xfrm>
            <a:off x="2000614" y="5920740"/>
            <a:ext cx="5476512" cy="723900"/>
          </a:xfrm>
        </p:spPr>
        <p:txBody>
          <a:bodyPr rtlCol="0">
            <a:noAutofit/>
          </a:bodyPr>
          <a:lstStyle>
            <a:lvl1pPr>
              <a:buNone/>
              <a:defRPr sz="2000">
                <a:solidFill>
                  <a:schemeClr val="bg2"/>
                </a:solidFill>
              </a:defRPr>
            </a:lvl1pPr>
            <a:lvl2pPr>
              <a:buNone/>
              <a:defRPr sz="2000">
                <a:solidFill>
                  <a:schemeClr val="bg2"/>
                </a:solidFill>
              </a:defRPr>
            </a:lvl2pPr>
            <a:lvl3pPr>
              <a:buNone/>
              <a:defRPr sz="2000">
                <a:solidFill>
                  <a:schemeClr val="bg2"/>
                </a:solidFill>
              </a:defRPr>
            </a:lvl3pPr>
            <a:lvl4pPr>
              <a:buNone/>
              <a:defRPr sz="2000">
                <a:solidFill>
                  <a:schemeClr val="bg2"/>
                </a:solidFill>
              </a:defRPr>
            </a:lvl4pPr>
            <a:lvl5pPr>
              <a:buNone/>
              <a:defRPr sz="2000">
                <a:solidFill>
                  <a:schemeClr val="bg2"/>
                </a:solidFill>
              </a:defRPr>
            </a:lvl5pPr>
          </a:lstStyle>
          <a:p>
            <a:pPr lvl="0" rtl="0"/>
            <a:r>
              <a:rPr lang="en-US"/>
              <a:t>Click to edit Master text styles</a:t>
            </a:r>
          </a:p>
        </p:txBody>
      </p:sp>
    </p:spTree>
    <p:extLst>
      <p:ext uri="{BB962C8B-B14F-4D97-AF65-F5344CB8AC3E}">
        <p14:creationId xmlns:p14="http://schemas.microsoft.com/office/powerpoint/2010/main" val="7553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Content 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8200" y="448056"/>
            <a:ext cx="10515600" cy="1325563"/>
          </a:xfrm>
        </p:spPr>
        <p:txBody>
          <a:bodyPr rtlCol="0"/>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3200400" cy="823912"/>
          </a:xfrm>
        </p:spPr>
        <p:txBody>
          <a:bodyPr rtlCol="0"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3200400" cy="3554039"/>
          </a:xfrm>
        </p:spPr>
        <p:txBody>
          <a:bodyPr rtlCol="0">
            <a:normAutofit/>
          </a:bodyPr>
          <a:lstStyle>
            <a:lvl1pPr marL="283464" indent="-283464">
              <a:defRPr sz="1400"/>
            </a:lvl1pPr>
            <a:lvl2pPr marL="283464" indent="-283464">
              <a:defRPr sz="1400"/>
            </a:lvl2pPr>
            <a:lvl3pPr marL="283464" indent="-283464">
              <a:defRPr sz="1400"/>
            </a:lvl3pPr>
            <a:lvl4pPr marL="283464" indent="-283464">
              <a:defRPr sz="1400"/>
            </a:lvl4pPr>
            <a:lvl5pPr marL="283464" indent="-283464">
              <a:defRPr sz="14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4496597" y="1679012"/>
            <a:ext cx="3200400" cy="823912"/>
          </a:xfrm>
        </p:spPr>
        <p:txBody>
          <a:bodyPr rtlCol="0"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4496597" y="2633472"/>
            <a:ext cx="3200400" cy="3554040"/>
          </a:xfrm>
        </p:spPr>
        <p:txBody>
          <a:bodyPr rtlCol="0">
            <a:normAutofit/>
          </a:bodyPr>
          <a:lstStyle>
            <a:lvl1pPr marL="283464" indent="-283464">
              <a:defRPr sz="1400"/>
            </a:lvl1pPr>
            <a:lvl2pPr marL="283464" indent="-283464">
              <a:defRPr sz="1400"/>
            </a:lvl2pPr>
            <a:lvl3pPr marL="283464" indent="-283464">
              <a:defRPr sz="1400"/>
            </a:lvl3pPr>
            <a:lvl4pPr marL="283464" indent="-283464">
              <a:defRPr sz="1400"/>
            </a:lvl4pPr>
            <a:lvl5pPr marL="283464" indent="-283464">
              <a:defRPr sz="14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10" name="Text Placeholder 4">
            <a:extLst>
              <a:ext uri="{FF2B5EF4-FFF2-40B4-BE49-F238E27FC236}">
                <a16:creationId xmlns:a16="http://schemas.microsoft.com/office/drawing/2014/main" id="{255FA165-37DF-4E15-9395-3DD34C0F1CC8}"/>
              </a:ext>
            </a:extLst>
          </p:cNvPr>
          <p:cNvSpPr>
            <a:spLocks noGrp="1"/>
          </p:cNvSpPr>
          <p:nvPr>
            <p:ph type="body" sz="quarter" idx="13"/>
          </p:nvPr>
        </p:nvSpPr>
        <p:spPr>
          <a:xfrm>
            <a:off x="8153406" y="1682496"/>
            <a:ext cx="3200400" cy="823912"/>
          </a:xfrm>
        </p:spPr>
        <p:txBody>
          <a:bodyPr rtlCol="0"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11" name="Content Placeholder 5">
            <a:extLst>
              <a:ext uri="{FF2B5EF4-FFF2-40B4-BE49-F238E27FC236}">
                <a16:creationId xmlns:a16="http://schemas.microsoft.com/office/drawing/2014/main" id="{CAFAE5B4-E9C2-4CEE-AE3C-EAD0E4227781}"/>
              </a:ext>
            </a:extLst>
          </p:cNvPr>
          <p:cNvSpPr>
            <a:spLocks noGrp="1"/>
          </p:cNvSpPr>
          <p:nvPr>
            <p:ph sz="quarter" idx="14"/>
          </p:nvPr>
        </p:nvSpPr>
        <p:spPr>
          <a:xfrm>
            <a:off x="8153406" y="2633472"/>
            <a:ext cx="3200400" cy="3554040"/>
          </a:xfrm>
        </p:spPr>
        <p:txBody>
          <a:bodyPr rtlCol="0">
            <a:normAutofit/>
          </a:bodyPr>
          <a:lstStyle>
            <a:lvl1pPr marL="283464" indent="-283464">
              <a:defRPr sz="1400"/>
            </a:lvl1pPr>
            <a:lvl2pPr marL="283464" indent="-283464">
              <a:defRPr sz="1400"/>
            </a:lvl2pPr>
            <a:lvl3pPr marL="283464" indent="-283464">
              <a:defRPr sz="1400"/>
            </a:lvl3pPr>
            <a:lvl4pPr marL="283464" indent="-283464">
              <a:defRPr sz="1400"/>
            </a:lvl4pPr>
            <a:lvl5pPr marL="283464" indent="-283464">
              <a:defRPr sz="14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rtlCol="0"/>
          <a:lstStyle/>
          <a:p>
            <a:pPr rtl="0"/>
            <a:r>
              <a:rPr lang="en-GB"/>
              <a:t>Sample Footer Text</a:t>
            </a:r>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rtlCol="0"/>
          <a:lstStyle>
            <a:lvl1pPr>
              <a:defRPr>
                <a:solidFill>
                  <a:schemeClr val="bg2"/>
                </a:solidFill>
              </a:defRPr>
            </a:lvl1pPr>
          </a:lstStyle>
          <a:p>
            <a:pPr rtl="0"/>
            <a:r>
              <a:rPr lang="en-GB"/>
              <a:t>2/8/20XX</a:t>
            </a:r>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441797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2_Summar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8F77B68-7FA5-4C67-BB5E-544A66A74753}"/>
              </a:ext>
              <a:ext uri="{C183D7F6-B498-43B3-948B-1728B52AA6E4}">
                <adec:decorative xmlns:adec="http://schemas.microsoft.com/office/drawing/2017/decorative" val="1"/>
              </a:ext>
            </a:extLst>
          </p:cNvPr>
          <p:cNvSpPr/>
          <p:nvPr userDrawn="1"/>
        </p:nvSpPr>
        <p:spPr>
          <a:xfrm>
            <a:off x="0" y="0"/>
            <a:ext cx="12192000" cy="21289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 name="Title 8">
            <a:extLst>
              <a:ext uri="{FF2B5EF4-FFF2-40B4-BE49-F238E27FC236}">
                <a16:creationId xmlns:a16="http://schemas.microsoft.com/office/drawing/2014/main" id="{0459E3D4-4913-4324-9732-B962CCA5DAB4}"/>
              </a:ext>
            </a:extLst>
          </p:cNvPr>
          <p:cNvSpPr>
            <a:spLocks noGrp="1"/>
          </p:cNvSpPr>
          <p:nvPr>
            <p:ph type="title"/>
          </p:nvPr>
        </p:nvSpPr>
        <p:spPr>
          <a:xfrm>
            <a:off x="914401" y="443553"/>
            <a:ext cx="9914859" cy="1325880"/>
          </a:xfrm>
        </p:spPr>
        <p:txBody>
          <a:bodyPr rtlCol="0"/>
          <a:lstStyle>
            <a:lvl1pPr>
              <a:defRPr>
                <a:solidFill>
                  <a:schemeClr val="bg2"/>
                </a:solidFill>
              </a:defRPr>
            </a:lvl1pPr>
          </a:lstStyle>
          <a:p>
            <a:pPr rtl="0"/>
            <a:r>
              <a:rPr lang="en-US">
                <a:solidFill>
                  <a:srgbClr val="FFFFFF"/>
                </a:solidFill>
              </a:rPr>
              <a:t>Click to edit Master title style</a:t>
            </a:r>
            <a:endParaRPr lang="en-GB">
              <a:solidFill>
                <a:srgbClr val="FFFFFF"/>
              </a:solidFill>
            </a:endParaRPr>
          </a:p>
        </p:txBody>
      </p:sp>
      <p:sp>
        <p:nvSpPr>
          <p:cNvPr id="12" name="Content Placeholder 9">
            <a:extLst>
              <a:ext uri="{FF2B5EF4-FFF2-40B4-BE49-F238E27FC236}">
                <a16:creationId xmlns:a16="http://schemas.microsoft.com/office/drawing/2014/main" id="{FE71C6AE-BA35-4C02-9C7B-2A2D9775DFEF}"/>
              </a:ext>
            </a:extLst>
          </p:cNvPr>
          <p:cNvSpPr>
            <a:spLocks noGrp="1"/>
          </p:cNvSpPr>
          <p:nvPr>
            <p:ph idx="1"/>
          </p:nvPr>
        </p:nvSpPr>
        <p:spPr>
          <a:xfrm>
            <a:off x="914400" y="2709080"/>
            <a:ext cx="5868537" cy="3467881"/>
          </a:xfrm>
        </p:spPr>
        <p:txBody>
          <a:bodyPr rtlCol="0"/>
          <a:lstStyle>
            <a:lvl1pPr marL="0" indent="0">
              <a:buNone/>
              <a:defRPr baseline="0"/>
            </a:lvl1pPr>
          </a:lstStyle>
          <a:p>
            <a:pPr lvl="0" rtl="0"/>
            <a:r>
              <a:rPr lang="en-US"/>
              <a:t>Click to edit Master text styles</a:t>
            </a:r>
          </a:p>
        </p:txBody>
      </p:sp>
      <p:sp>
        <p:nvSpPr>
          <p:cNvPr id="17" name="Freeform: Shape 16">
            <a:extLst>
              <a:ext uri="{FF2B5EF4-FFF2-40B4-BE49-F238E27FC236}">
                <a16:creationId xmlns:a16="http://schemas.microsoft.com/office/drawing/2014/main" id="{2F8E2564-CCE3-4E5F-BA7A-BE1CD195CC41}"/>
              </a:ext>
              <a:ext uri="{C183D7F6-B498-43B3-948B-1728B52AA6E4}">
                <adec:decorative xmlns:adec="http://schemas.microsoft.com/office/drawing/2017/decorative" val="1"/>
              </a:ext>
            </a:extLst>
          </p:cNvPr>
          <p:cNvSpPr/>
          <p:nvPr userDrawn="1"/>
        </p:nvSpPr>
        <p:spPr>
          <a:xfrm>
            <a:off x="9844851" y="1"/>
            <a:ext cx="2347150" cy="4454343"/>
          </a:xfrm>
          <a:custGeom>
            <a:avLst/>
            <a:gdLst>
              <a:gd name="connsiteX0" fmla="*/ 2329738 w 2347151"/>
              <a:gd name="connsiteY0" fmla="*/ 0 h 4454343"/>
              <a:gd name="connsiteX1" fmla="*/ 2347151 w 2347151"/>
              <a:gd name="connsiteY1" fmla="*/ 0 h 4454343"/>
              <a:gd name="connsiteX2" fmla="*/ 2347151 w 2347151"/>
              <a:gd name="connsiteY2" fmla="*/ 4454343 h 4454343"/>
              <a:gd name="connsiteX3" fmla="*/ 2340504 w 2347151"/>
              <a:gd name="connsiteY3" fmla="*/ 4322705 h 4454343"/>
              <a:gd name="connsiteX4" fmla="*/ 134816 w 2347151"/>
              <a:gd name="connsiteY4" fmla="*/ 2130974 h 4454343"/>
              <a:gd name="connsiteX5" fmla="*/ 0 w 2347151"/>
              <a:gd name="connsiteY5" fmla="*/ 2124591 h 4454343"/>
              <a:gd name="connsiteX6" fmla="*/ 134816 w 2347151"/>
              <a:gd name="connsiteY6" fmla="*/ 2118208 h 4454343"/>
              <a:gd name="connsiteX7" fmla="*/ 2309087 w 2347151"/>
              <a:gd name="connsiteY7" fmla="*/ 141037 h 44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7151" h="4454343">
                <a:moveTo>
                  <a:pt x="2329738" y="0"/>
                </a:moveTo>
                <a:lnTo>
                  <a:pt x="2347151" y="0"/>
                </a:lnTo>
                <a:lnTo>
                  <a:pt x="2347151" y="4454343"/>
                </a:lnTo>
                <a:lnTo>
                  <a:pt x="2340504" y="4322705"/>
                </a:lnTo>
                <a:cubicBezTo>
                  <a:pt x="2222700" y="3162715"/>
                  <a:pt x="1296917" y="2241584"/>
                  <a:pt x="134816" y="2130974"/>
                </a:cubicBezTo>
                <a:lnTo>
                  <a:pt x="0" y="2124591"/>
                </a:lnTo>
                <a:lnTo>
                  <a:pt x="134816" y="2118208"/>
                </a:lnTo>
                <a:cubicBezTo>
                  <a:pt x="1224286" y="2014511"/>
                  <a:pt x="2106054" y="1198443"/>
                  <a:pt x="2309087" y="141037"/>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24" name="Picture Placeholder 23">
            <a:extLst>
              <a:ext uri="{FF2B5EF4-FFF2-40B4-BE49-F238E27FC236}">
                <a16:creationId xmlns:a16="http://schemas.microsoft.com/office/drawing/2014/main" id="{70E4796D-B53A-4567-BE9E-482FEC3EDB2A}"/>
              </a:ext>
            </a:extLst>
          </p:cNvPr>
          <p:cNvSpPr>
            <a:spLocks noGrp="1"/>
          </p:cNvSpPr>
          <p:nvPr>
            <p:ph type="pic" sz="quarter" idx="13"/>
          </p:nvPr>
        </p:nvSpPr>
        <p:spPr>
          <a:xfrm>
            <a:off x="7326184" y="2126134"/>
            <a:ext cx="2434622" cy="2503056"/>
          </a:xfrm>
          <a:custGeom>
            <a:avLst/>
            <a:gdLst>
              <a:gd name="connsiteX0" fmla="*/ 0 w 2434622"/>
              <a:gd name="connsiteY0" fmla="*/ 0 h 2381427"/>
              <a:gd name="connsiteX1" fmla="*/ 2434622 w 2434622"/>
              <a:gd name="connsiteY1" fmla="*/ 0 h 2381427"/>
              <a:gd name="connsiteX2" fmla="*/ 2434622 w 2434622"/>
              <a:gd name="connsiteY2" fmla="*/ 2381427 h 2381427"/>
              <a:gd name="connsiteX3" fmla="*/ 0 w 2434622"/>
              <a:gd name="connsiteY3" fmla="*/ 2381427 h 2381427"/>
            </a:gdLst>
            <a:ahLst/>
            <a:cxnLst>
              <a:cxn ang="0">
                <a:pos x="connsiteX0" y="connsiteY0"/>
              </a:cxn>
              <a:cxn ang="0">
                <a:pos x="connsiteX1" y="connsiteY1"/>
              </a:cxn>
              <a:cxn ang="0">
                <a:pos x="connsiteX2" y="connsiteY2"/>
              </a:cxn>
              <a:cxn ang="0">
                <a:pos x="connsiteX3" y="connsiteY3"/>
              </a:cxn>
            </a:cxnLst>
            <a:rect l="l" t="t" r="r" b="b"/>
            <a:pathLst>
              <a:path w="2434622" h="2381427">
                <a:moveTo>
                  <a:pt x="0" y="0"/>
                </a:moveTo>
                <a:lnTo>
                  <a:pt x="2434622" y="0"/>
                </a:lnTo>
                <a:lnTo>
                  <a:pt x="2434622" y="2381427"/>
                </a:lnTo>
                <a:lnTo>
                  <a:pt x="0" y="2381427"/>
                </a:lnTo>
                <a:close/>
              </a:path>
            </a:pathLst>
          </a:custGeom>
          <a:solidFill>
            <a:schemeClr val="accent6"/>
          </a:solidFill>
        </p:spPr>
        <p:txBody>
          <a:bodyPr wrap="square" rtlCol="0">
            <a:noAutofit/>
          </a:bodyPr>
          <a:lstStyle/>
          <a:p>
            <a:pPr rtl="0"/>
            <a:r>
              <a:rPr lang="en-US"/>
              <a:t>Click icon to add picture</a:t>
            </a:r>
            <a:endParaRPr lang="en-GB"/>
          </a:p>
        </p:txBody>
      </p:sp>
      <p:sp>
        <p:nvSpPr>
          <p:cNvPr id="30" name="Picture Placeholder 29">
            <a:extLst>
              <a:ext uri="{FF2B5EF4-FFF2-40B4-BE49-F238E27FC236}">
                <a16:creationId xmlns:a16="http://schemas.microsoft.com/office/drawing/2014/main" id="{1FD357AB-C536-40A5-BB4E-AD59A1D930C4}"/>
              </a:ext>
            </a:extLst>
          </p:cNvPr>
          <p:cNvSpPr>
            <a:spLocks noGrp="1"/>
          </p:cNvSpPr>
          <p:nvPr>
            <p:ph type="pic" sz="quarter" idx="14"/>
          </p:nvPr>
        </p:nvSpPr>
        <p:spPr>
          <a:xfrm>
            <a:off x="9759092" y="2118839"/>
            <a:ext cx="2432908" cy="2498880"/>
          </a:xfrm>
          <a:custGeom>
            <a:avLst/>
            <a:gdLst>
              <a:gd name="connsiteX0" fmla="*/ 0 w 2425326"/>
              <a:gd name="connsiteY0" fmla="*/ 0 h 2381426"/>
              <a:gd name="connsiteX1" fmla="*/ 254330 w 2425326"/>
              <a:gd name="connsiteY1" fmla="*/ 0 h 2381426"/>
              <a:gd name="connsiteX2" fmla="*/ 433844 w 2425326"/>
              <a:gd name="connsiteY2" fmla="*/ 25132 h 2381426"/>
              <a:gd name="connsiteX3" fmla="*/ 2424547 w 2425326"/>
              <a:gd name="connsiteY3" fmla="*/ 2186765 h 2381426"/>
              <a:gd name="connsiteX4" fmla="*/ 2425326 w 2425326"/>
              <a:gd name="connsiteY4" fmla="*/ 2202193 h 2381426"/>
              <a:gd name="connsiteX5" fmla="*/ 2425326 w 2425326"/>
              <a:gd name="connsiteY5" fmla="*/ 2381426 h 2381426"/>
              <a:gd name="connsiteX6" fmla="*/ 0 w 2425326"/>
              <a:gd name="connsiteY6" fmla="*/ 2381426 h 2381426"/>
              <a:gd name="connsiteX0" fmla="*/ 0 w 2701627"/>
              <a:gd name="connsiteY0" fmla="*/ 0 h 2419519"/>
              <a:gd name="connsiteX1" fmla="*/ 254330 w 2701627"/>
              <a:gd name="connsiteY1" fmla="*/ 0 h 2419519"/>
              <a:gd name="connsiteX2" fmla="*/ 433844 w 2701627"/>
              <a:gd name="connsiteY2" fmla="*/ 25132 h 2419519"/>
              <a:gd name="connsiteX3" fmla="*/ 2424547 w 2701627"/>
              <a:gd name="connsiteY3" fmla="*/ 2186765 h 2419519"/>
              <a:gd name="connsiteX4" fmla="*/ 2425326 w 2701627"/>
              <a:gd name="connsiteY4" fmla="*/ 2381426 h 2419519"/>
              <a:gd name="connsiteX5" fmla="*/ 0 w 2701627"/>
              <a:gd name="connsiteY5" fmla="*/ 2381426 h 2419519"/>
              <a:gd name="connsiteX6" fmla="*/ 0 w 2701627"/>
              <a:gd name="connsiteY6" fmla="*/ 0 h 2419519"/>
              <a:gd name="connsiteX0" fmla="*/ 0 w 2427563"/>
              <a:gd name="connsiteY0" fmla="*/ 0 h 2381426"/>
              <a:gd name="connsiteX1" fmla="*/ 254330 w 2427563"/>
              <a:gd name="connsiteY1" fmla="*/ 0 h 2381426"/>
              <a:gd name="connsiteX2" fmla="*/ 433844 w 2427563"/>
              <a:gd name="connsiteY2" fmla="*/ 25132 h 2381426"/>
              <a:gd name="connsiteX3" fmla="*/ 2425326 w 2427563"/>
              <a:gd name="connsiteY3" fmla="*/ 2381426 h 2381426"/>
              <a:gd name="connsiteX4" fmla="*/ 0 w 2427563"/>
              <a:gd name="connsiteY4" fmla="*/ 2381426 h 2381426"/>
              <a:gd name="connsiteX5" fmla="*/ 0 w 2427563"/>
              <a:gd name="connsiteY5" fmla="*/ 0 h 2381426"/>
              <a:gd name="connsiteX0" fmla="*/ 0 w 2425384"/>
              <a:gd name="connsiteY0" fmla="*/ 0 h 2381426"/>
              <a:gd name="connsiteX1" fmla="*/ 254330 w 2425384"/>
              <a:gd name="connsiteY1" fmla="*/ 0 h 2381426"/>
              <a:gd name="connsiteX2" fmla="*/ 433844 w 2425384"/>
              <a:gd name="connsiteY2" fmla="*/ 25132 h 2381426"/>
              <a:gd name="connsiteX3" fmla="*/ 2425326 w 2425384"/>
              <a:gd name="connsiteY3" fmla="*/ 2381426 h 2381426"/>
              <a:gd name="connsiteX4" fmla="*/ 0 w 2425384"/>
              <a:gd name="connsiteY4" fmla="*/ 2381426 h 2381426"/>
              <a:gd name="connsiteX5" fmla="*/ 0 w 2425384"/>
              <a:gd name="connsiteY5" fmla="*/ 0 h 2381426"/>
              <a:gd name="connsiteX0" fmla="*/ 0 w 2425326"/>
              <a:gd name="connsiteY0" fmla="*/ 0 h 2381426"/>
              <a:gd name="connsiteX1" fmla="*/ 254330 w 2425326"/>
              <a:gd name="connsiteY1" fmla="*/ 0 h 2381426"/>
              <a:gd name="connsiteX2" fmla="*/ 2425326 w 2425326"/>
              <a:gd name="connsiteY2" fmla="*/ 2381426 h 2381426"/>
              <a:gd name="connsiteX3" fmla="*/ 0 w 2425326"/>
              <a:gd name="connsiteY3" fmla="*/ 2381426 h 2381426"/>
              <a:gd name="connsiteX4" fmla="*/ 0 w 2425326"/>
              <a:gd name="connsiteY4" fmla="*/ 0 h 2381426"/>
              <a:gd name="connsiteX0" fmla="*/ 0 w 2425326"/>
              <a:gd name="connsiteY0" fmla="*/ 0 h 2381426"/>
              <a:gd name="connsiteX1" fmla="*/ 2425326 w 2425326"/>
              <a:gd name="connsiteY1" fmla="*/ 2381426 h 2381426"/>
              <a:gd name="connsiteX2" fmla="*/ 0 w 2425326"/>
              <a:gd name="connsiteY2" fmla="*/ 2381426 h 2381426"/>
              <a:gd name="connsiteX3" fmla="*/ 0 w 2425326"/>
              <a:gd name="connsiteY3" fmla="*/ 0 h 2381426"/>
              <a:gd name="connsiteX0" fmla="*/ 0 w 2425326"/>
              <a:gd name="connsiteY0" fmla="*/ 0 h 2381426"/>
              <a:gd name="connsiteX1" fmla="*/ 2425326 w 2425326"/>
              <a:gd name="connsiteY1" fmla="*/ 2381426 h 2381426"/>
              <a:gd name="connsiteX2" fmla="*/ 0 w 2425326"/>
              <a:gd name="connsiteY2" fmla="*/ 2381426 h 2381426"/>
              <a:gd name="connsiteX3" fmla="*/ 0 w 2425326"/>
              <a:gd name="connsiteY3" fmla="*/ 0 h 2381426"/>
              <a:gd name="connsiteX0" fmla="*/ 0 w 2425326"/>
              <a:gd name="connsiteY0" fmla="*/ 0 h 2381426"/>
              <a:gd name="connsiteX1" fmla="*/ 2425326 w 2425326"/>
              <a:gd name="connsiteY1" fmla="*/ 2381426 h 2381426"/>
              <a:gd name="connsiteX2" fmla="*/ 0 w 2425326"/>
              <a:gd name="connsiteY2" fmla="*/ 2381426 h 2381426"/>
              <a:gd name="connsiteX3" fmla="*/ 0 w 2425326"/>
              <a:gd name="connsiteY3" fmla="*/ 0 h 2381426"/>
              <a:gd name="connsiteX0" fmla="*/ 0 w 2425326"/>
              <a:gd name="connsiteY0" fmla="*/ 0 h 2381426"/>
              <a:gd name="connsiteX1" fmla="*/ 2425326 w 2425326"/>
              <a:gd name="connsiteY1" fmla="*/ 2381426 h 2381426"/>
              <a:gd name="connsiteX2" fmla="*/ 0 w 2425326"/>
              <a:gd name="connsiteY2" fmla="*/ 2381426 h 2381426"/>
              <a:gd name="connsiteX3" fmla="*/ 0 w 2425326"/>
              <a:gd name="connsiteY3" fmla="*/ 0 h 2381426"/>
              <a:gd name="connsiteX0" fmla="*/ 0 w 2425326"/>
              <a:gd name="connsiteY0" fmla="*/ 14 h 2381440"/>
              <a:gd name="connsiteX1" fmla="*/ 2425326 w 2425326"/>
              <a:gd name="connsiteY1" fmla="*/ 2381440 h 2381440"/>
              <a:gd name="connsiteX2" fmla="*/ 0 w 2425326"/>
              <a:gd name="connsiteY2" fmla="*/ 2381440 h 2381440"/>
              <a:gd name="connsiteX3" fmla="*/ 0 w 2425326"/>
              <a:gd name="connsiteY3" fmla="*/ 14 h 2381440"/>
              <a:gd name="connsiteX0" fmla="*/ 0 w 2427169"/>
              <a:gd name="connsiteY0" fmla="*/ 14 h 2381440"/>
              <a:gd name="connsiteX1" fmla="*/ 2425326 w 2427169"/>
              <a:gd name="connsiteY1" fmla="*/ 2381440 h 2381440"/>
              <a:gd name="connsiteX2" fmla="*/ 0 w 2427169"/>
              <a:gd name="connsiteY2" fmla="*/ 2381440 h 2381440"/>
              <a:gd name="connsiteX3" fmla="*/ 0 w 2427169"/>
              <a:gd name="connsiteY3" fmla="*/ 14 h 2381440"/>
            </a:gdLst>
            <a:ahLst/>
            <a:cxnLst>
              <a:cxn ang="0">
                <a:pos x="connsiteX0" y="connsiteY0"/>
              </a:cxn>
              <a:cxn ang="0">
                <a:pos x="connsiteX1" y="connsiteY1"/>
              </a:cxn>
              <a:cxn ang="0">
                <a:pos x="connsiteX2" y="connsiteY2"/>
              </a:cxn>
              <a:cxn ang="0">
                <a:pos x="connsiteX3" y="connsiteY3"/>
              </a:cxn>
            </a:cxnLst>
            <a:rect l="l" t="t" r="r" b="b"/>
            <a:pathLst>
              <a:path w="2427169" h="2381440">
                <a:moveTo>
                  <a:pt x="0" y="14"/>
                </a:moveTo>
                <a:cubicBezTo>
                  <a:pt x="1692362" y="-4985"/>
                  <a:pt x="2470324" y="1326204"/>
                  <a:pt x="2425326" y="2381440"/>
                </a:cubicBezTo>
                <a:lnTo>
                  <a:pt x="0" y="2381440"/>
                </a:lnTo>
                <a:lnTo>
                  <a:pt x="0" y="14"/>
                </a:lnTo>
                <a:close/>
              </a:path>
            </a:pathLst>
          </a:custGeom>
          <a:solidFill>
            <a:schemeClr val="accent6">
              <a:lumMod val="60000"/>
              <a:lumOff val="40000"/>
            </a:schemeClr>
          </a:solidFill>
        </p:spPr>
        <p:txBody>
          <a:bodyPr wrap="square" rtlCol="0">
            <a:noAutofit/>
          </a:bodyPr>
          <a:lstStyle/>
          <a:p>
            <a:pPr rtl="0"/>
            <a:r>
              <a:rPr lang="en-US"/>
              <a:t>Click icon to add picture</a:t>
            </a:r>
            <a:endParaRPr lang="en-GB"/>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rtlCol="0"/>
          <a:lstStyle/>
          <a:p>
            <a:pPr rtl="0"/>
            <a:r>
              <a:rPr lang="en-GB"/>
              <a:t>Sample Footer Text</a:t>
            </a:r>
          </a:p>
        </p:txBody>
      </p:sp>
      <p:sp>
        <p:nvSpPr>
          <p:cNvPr id="33" name="Picture Placeholder 32">
            <a:extLst>
              <a:ext uri="{FF2B5EF4-FFF2-40B4-BE49-F238E27FC236}">
                <a16:creationId xmlns:a16="http://schemas.microsoft.com/office/drawing/2014/main" id="{EF54B49C-CC16-4438-9923-F41C8E75273E}"/>
              </a:ext>
            </a:extLst>
          </p:cNvPr>
          <p:cNvSpPr>
            <a:spLocks noGrp="1"/>
          </p:cNvSpPr>
          <p:nvPr>
            <p:ph type="pic" sz="quarter" idx="15"/>
          </p:nvPr>
        </p:nvSpPr>
        <p:spPr>
          <a:xfrm>
            <a:off x="7324344" y="4503573"/>
            <a:ext cx="2434622" cy="2354427"/>
          </a:xfrm>
          <a:custGeom>
            <a:avLst/>
            <a:gdLst>
              <a:gd name="connsiteX0" fmla="*/ 0 w 2434622"/>
              <a:gd name="connsiteY0" fmla="*/ 0 h 2381427"/>
              <a:gd name="connsiteX1" fmla="*/ 2434622 w 2434622"/>
              <a:gd name="connsiteY1" fmla="*/ 0 h 2381427"/>
              <a:gd name="connsiteX2" fmla="*/ 2434622 w 2434622"/>
              <a:gd name="connsiteY2" fmla="*/ 2381427 h 2381427"/>
              <a:gd name="connsiteX3" fmla="*/ 0 w 2434622"/>
              <a:gd name="connsiteY3" fmla="*/ 2381427 h 2381427"/>
            </a:gdLst>
            <a:ahLst/>
            <a:cxnLst>
              <a:cxn ang="0">
                <a:pos x="connsiteX0" y="connsiteY0"/>
              </a:cxn>
              <a:cxn ang="0">
                <a:pos x="connsiteX1" y="connsiteY1"/>
              </a:cxn>
              <a:cxn ang="0">
                <a:pos x="connsiteX2" y="connsiteY2"/>
              </a:cxn>
              <a:cxn ang="0">
                <a:pos x="connsiteX3" y="connsiteY3"/>
              </a:cxn>
            </a:cxnLst>
            <a:rect l="l" t="t" r="r" b="b"/>
            <a:pathLst>
              <a:path w="2434622" h="2381427">
                <a:moveTo>
                  <a:pt x="0" y="0"/>
                </a:moveTo>
                <a:lnTo>
                  <a:pt x="2434622" y="0"/>
                </a:lnTo>
                <a:lnTo>
                  <a:pt x="2434622" y="2381427"/>
                </a:lnTo>
                <a:lnTo>
                  <a:pt x="0" y="2381427"/>
                </a:lnTo>
                <a:close/>
              </a:path>
            </a:pathLst>
          </a:custGeom>
          <a:solidFill>
            <a:schemeClr val="accent6">
              <a:lumMod val="60000"/>
              <a:lumOff val="40000"/>
            </a:schemeClr>
          </a:solidFill>
        </p:spPr>
        <p:txBody>
          <a:bodyPr wrap="square" rtlCol="0">
            <a:noAutofit/>
          </a:bodyPr>
          <a:lstStyle/>
          <a:p>
            <a:pPr rtl="0"/>
            <a:r>
              <a:rPr lang="en-US"/>
              <a:t>Click icon to add picture</a:t>
            </a:r>
            <a:endParaRPr lang="en-GB"/>
          </a:p>
        </p:txBody>
      </p:sp>
      <p:sp>
        <p:nvSpPr>
          <p:cNvPr id="36" name="Picture Placeholder 35">
            <a:extLst>
              <a:ext uri="{FF2B5EF4-FFF2-40B4-BE49-F238E27FC236}">
                <a16:creationId xmlns:a16="http://schemas.microsoft.com/office/drawing/2014/main" id="{BC1AB157-27FC-4B7D-9CCA-71C57045CEE4}"/>
              </a:ext>
            </a:extLst>
          </p:cNvPr>
          <p:cNvSpPr>
            <a:spLocks noGrp="1"/>
          </p:cNvSpPr>
          <p:nvPr>
            <p:ph type="pic" sz="quarter" idx="16"/>
          </p:nvPr>
        </p:nvSpPr>
        <p:spPr>
          <a:xfrm>
            <a:off x="9758966" y="4507560"/>
            <a:ext cx="2434622" cy="2350439"/>
          </a:xfrm>
          <a:custGeom>
            <a:avLst/>
            <a:gdLst>
              <a:gd name="connsiteX0" fmla="*/ 0 w 2434622"/>
              <a:gd name="connsiteY0" fmla="*/ 0 h 2342635"/>
              <a:gd name="connsiteX1" fmla="*/ 2434622 w 2434622"/>
              <a:gd name="connsiteY1" fmla="*/ 0 h 2342635"/>
              <a:gd name="connsiteX2" fmla="*/ 2434622 w 2434622"/>
              <a:gd name="connsiteY2" fmla="*/ 2342635 h 2342635"/>
              <a:gd name="connsiteX3" fmla="*/ 0 w 2434622"/>
              <a:gd name="connsiteY3" fmla="*/ 2342635 h 2342635"/>
            </a:gdLst>
            <a:ahLst/>
            <a:cxnLst>
              <a:cxn ang="0">
                <a:pos x="connsiteX0" y="connsiteY0"/>
              </a:cxn>
              <a:cxn ang="0">
                <a:pos x="connsiteX1" y="connsiteY1"/>
              </a:cxn>
              <a:cxn ang="0">
                <a:pos x="connsiteX2" y="connsiteY2"/>
              </a:cxn>
              <a:cxn ang="0">
                <a:pos x="connsiteX3" y="connsiteY3"/>
              </a:cxn>
            </a:cxnLst>
            <a:rect l="l" t="t" r="r" b="b"/>
            <a:pathLst>
              <a:path w="2434622" h="2342635">
                <a:moveTo>
                  <a:pt x="0" y="0"/>
                </a:moveTo>
                <a:lnTo>
                  <a:pt x="2434622" y="0"/>
                </a:lnTo>
                <a:lnTo>
                  <a:pt x="2434622" y="2342635"/>
                </a:lnTo>
                <a:lnTo>
                  <a:pt x="0" y="2342635"/>
                </a:lnTo>
                <a:close/>
              </a:path>
            </a:pathLst>
          </a:custGeom>
          <a:solidFill>
            <a:schemeClr val="accent6"/>
          </a:solidFill>
        </p:spPr>
        <p:txBody>
          <a:bodyPr wrap="square" rtlCol="0">
            <a:noAutofit/>
          </a:bodyPr>
          <a:lstStyle/>
          <a:p>
            <a:pPr rtl="0"/>
            <a:r>
              <a:rPr lang="en-US"/>
              <a:t>Click icon to add picture</a:t>
            </a:r>
            <a:endParaRPr lang="en-GB"/>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rtlCol="0"/>
          <a:lstStyle>
            <a:lvl1pPr>
              <a:defRPr>
                <a:solidFill>
                  <a:schemeClr val="bg2"/>
                </a:solidFill>
              </a:defRPr>
            </a:lvl1pPr>
          </a:lstStyle>
          <a:p>
            <a:pPr rtl="0"/>
            <a:r>
              <a:rPr lang="en-GB"/>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1538389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losing">
    <p:bg>
      <p:bgPr>
        <a:solidFill>
          <a:schemeClr val="accent2"/>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0BAB19D3-90A9-40E5-BED8-289A8919A7C7}"/>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 name="Title 1">
            <a:extLst>
              <a:ext uri="{FF2B5EF4-FFF2-40B4-BE49-F238E27FC236}">
                <a16:creationId xmlns:a16="http://schemas.microsoft.com/office/drawing/2014/main" id="{4AD247D9-20CF-4BAD-906D-66DB8B85270B}"/>
              </a:ext>
            </a:extLst>
          </p:cNvPr>
          <p:cNvSpPr>
            <a:spLocks noGrp="1"/>
          </p:cNvSpPr>
          <p:nvPr>
            <p:ph type="title"/>
          </p:nvPr>
        </p:nvSpPr>
        <p:spPr>
          <a:xfrm>
            <a:off x="5963479" y="596393"/>
            <a:ext cx="5618922" cy="1542507"/>
          </a:xfrm>
        </p:spPr>
        <p:txBody>
          <a:bodyPr rtlCol="0"/>
          <a:lstStyle>
            <a:lvl1pPr>
              <a:defRPr>
                <a:solidFill>
                  <a:schemeClr val="bg2"/>
                </a:solidFill>
              </a:defRPr>
            </a:lvl1pPr>
          </a:lstStyle>
          <a:p>
            <a:pPr rtl="0"/>
            <a:r>
              <a:rPr lang="en-US">
                <a:solidFill>
                  <a:srgbClr val="FFFFFF"/>
                </a:solidFill>
              </a:rPr>
              <a:t>Click to edit Master title style</a:t>
            </a:r>
            <a:endParaRPr lang="en-GB">
              <a:solidFill>
                <a:srgbClr val="FFFFFF"/>
              </a:solidFill>
            </a:endParaRPr>
          </a:p>
        </p:txBody>
      </p:sp>
      <p:sp>
        <p:nvSpPr>
          <p:cNvPr id="16" name="Picture Placeholder 15">
            <a:extLst>
              <a:ext uri="{FF2B5EF4-FFF2-40B4-BE49-F238E27FC236}">
                <a16:creationId xmlns:a16="http://schemas.microsoft.com/office/drawing/2014/main" id="{80E4B7A8-67F1-4290-B537-DE49AD9FBFF7}"/>
              </a:ext>
              <a:ext uri="{C183D7F6-B498-43B3-948B-1728B52AA6E4}">
                <adec:decorative xmlns:adec="http://schemas.microsoft.com/office/drawing/2017/decorative" val="0"/>
              </a:ext>
            </a:extLst>
          </p:cNvPr>
          <p:cNvSpPr>
            <a:spLocks noGrp="1"/>
          </p:cNvSpPr>
          <p:nvPr>
            <p:ph type="pic" sz="quarter" idx="13"/>
          </p:nvPr>
        </p:nvSpPr>
        <p:spPr>
          <a:xfrm>
            <a:off x="0" y="-1"/>
            <a:ext cx="5181600" cy="6857999"/>
          </a:xfrm>
          <a:custGeom>
            <a:avLst/>
            <a:gdLst>
              <a:gd name="connsiteX0" fmla="*/ 0 w 5181600"/>
              <a:gd name="connsiteY0" fmla="*/ 0 h 6857999"/>
              <a:gd name="connsiteX1" fmla="*/ 5181600 w 5181600"/>
              <a:gd name="connsiteY1" fmla="*/ 0 h 6857999"/>
              <a:gd name="connsiteX2" fmla="*/ 5181600 w 5181600"/>
              <a:gd name="connsiteY2" fmla="*/ 4504871 h 6857999"/>
              <a:gd name="connsiteX3" fmla="*/ 5181598 w 5181600"/>
              <a:gd name="connsiteY3" fmla="*/ 4504830 h 6857999"/>
              <a:gd name="connsiteX4" fmla="*/ 5175215 w 5181600"/>
              <a:gd name="connsiteY4" fmla="*/ 4639646 h 6857999"/>
              <a:gd name="connsiteX5" fmla="*/ 2983485 w 5181600"/>
              <a:gd name="connsiteY5" fmla="*/ 6845334 h 6857999"/>
              <a:gd name="connsiteX6" fmla="*/ 2749639 w 5181600"/>
              <a:gd name="connsiteY6" fmla="*/ 6857142 h 6857999"/>
              <a:gd name="connsiteX7" fmla="*/ 2749639 w 5181600"/>
              <a:gd name="connsiteY7" fmla="*/ 6857999 h 6857999"/>
              <a:gd name="connsiteX8" fmla="*/ 0 w 5181600"/>
              <a:gd name="connsiteY8"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81600" h="6857999">
                <a:moveTo>
                  <a:pt x="0" y="0"/>
                </a:moveTo>
                <a:lnTo>
                  <a:pt x="5181600" y="0"/>
                </a:lnTo>
                <a:lnTo>
                  <a:pt x="5181600" y="4504871"/>
                </a:lnTo>
                <a:lnTo>
                  <a:pt x="5181598" y="4504830"/>
                </a:lnTo>
                <a:lnTo>
                  <a:pt x="5175215" y="4639646"/>
                </a:lnTo>
                <a:cubicBezTo>
                  <a:pt x="5064605" y="5801747"/>
                  <a:pt x="4143475" y="6727530"/>
                  <a:pt x="2983485" y="6845334"/>
                </a:cubicBezTo>
                <a:lnTo>
                  <a:pt x="2749639" y="6857142"/>
                </a:lnTo>
                <a:lnTo>
                  <a:pt x="2749639" y="6857999"/>
                </a:lnTo>
                <a:lnTo>
                  <a:pt x="0" y="6857999"/>
                </a:lnTo>
                <a:close/>
              </a:path>
            </a:pathLst>
          </a:custGeom>
          <a:solidFill>
            <a:schemeClr val="accent6"/>
          </a:solidFill>
        </p:spPr>
        <p:txBody>
          <a:bodyPr wrap="square" rtlCol="0">
            <a:noAutofit/>
          </a:bodyPr>
          <a:lstStyle/>
          <a:p>
            <a:pPr rtl="0"/>
            <a:r>
              <a:rPr lang="en-US"/>
              <a:t>Click icon to add picture</a:t>
            </a:r>
            <a:endParaRPr lang="en-GB"/>
          </a:p>
        </p:txBody>
      </p:sp>
      <p:sp>
        <p:nvSpPr>
          <p:cNvPr id="13" name="Content Placeholder 2">
            <a:extLst>
              <a:ext uri="{FF2B5EF4-FFF2-40B4-BE49-F238E27FC236}">
                <a16:creationId xmlns:a16="http://schemas.microsoft.com/office/drawing/2014/main" id="{E5EAFE93-40B7-4FF8-BEE7-E39911ECD80B}"/>
              </a:ext>
            </a:extLst>
          </p:cNvPr>
          <p:cNvSpPr>
            <a:spLocks noGrp="1"/>
          </p:cNvSpPr>
          <p:nvPr>
            <p:ph idx="1"/>
          </p:nvPr>
        </p:nvSpPr>
        <p:spPr>
          <a:xfrm>
            <a:off x="5963478" y="2138901"/>
            <a:ext cx="5618922" cy="4033299"/>
          </a:xfrm>
        </p:spPr>
        <p:txBody>
          <a:bodyPr rtlCol="0">
            <a:normAutofit/>
          </a:bodyPr>
          <a:lstStyle>
            <a:lvl1pPr>
              <a:buNone/>
              <a:defRPr>
                <a:solidFill>
                  <a:schemeClr val="bg2"/>
                </a:solidFill>
              </a:defRPr>
            </a:lvl1pPr>
          </a:lstStyle>
          <a:p>
            <a:pPr lvl="0" rtl="0"/>
            <a:r>
              <a:rPr lang="en-US">
                <a:solidFill>
                  <a:srgbClr val="FFFFFF"/>
                </a:solidFill>
              </a:rPr>
              <a:t>Click to edit Master text styles</a:t>
            </a:r>
          </a:p>
        </p:txBody>
      </p:sp>
      <p:sp>
        <p:nvSpPr>
          <p:cNvPr id="14" name="Freeform: Shape 13">
            <a:extLst>
              <a:ext uri="{FF2B5EF4-FFF2-40B4-BE49-F238E27FC236}">
                <a16:creationId xmlns:a16="http://schemas.microsoft.com/office/drawing/2014/main" id="{C752B41F-4B4E-4E1F-9191-6BB3F421EDEC}"/>
              </a:ext>
              <a:ext uri="{C183D7F6-B498-43B3-948B-1728B52AA6E4}">
                <adec:decorative xmlns:adec="http://schemas.microsoft.com/office/drawing/2017/decorative" val="1"/>
              </a:ext>
            </a:extLst>
          </p:cNvPr>
          <p:cNvSpPr/>
          <p:nvPr userDrawn="1"/>
        </p:nvSpPr>
        <p:spPr>
          <a:xfrm rot="5400000">
            <a:off x="4005014"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18" name="Freeform: Shape 17">
            <a:extLst>
              <a:ext uri="{FF2B5EF4-FFF2-40B4-BE49-F238E27FC236}">
                <a16:creationId xmlns:a16="http://schemas.microsoft.com/office/drawing/2014/main" id="{E3EFD1DB-7478-445F-ACEF-64BE4DFEC83E}"/>
              </a:ext>
              <a:ext uri="{C183D7F6-B498-43B3-948B-1728B52AA6E4}">
                <adec:decorative xmlns:adec="http://schemas.microsoft.com/office/drawing/2017/decorative" val="1"/>
              </a:ext>
            </a:extLst>
          </p:cNvPr>
          <p:cNvSpPr/>
          <p:nvPr userDrawn="1"/>
        </p:nvSpPr>
        <p:spPr>
          <a:xfrm rot="5400000">
            <a:off x="4005012" y="3249456"/>
            <a:ext cx="2353172" cy="4863918"/>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rtlCol="0"/>
          <a:lstStyle>
            <a:lvl1pPr>
              <a:defRPr>
                <a:solidFill>
                  <a:schemeClr val="bg2"/>
                </a:solidFill>
              </a:defRPr>
            </a:lvl1pPr>
          </a:lstStyle>
          <a:p>
            <a:pPr rtl="0"/>
            <a:r>
              <a:rPr lang="en-GB"/>
              <a:t>Sample Footer Text</a:t>
            </a:r>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rtlCol="0"/>
          <a:lstStyle>
            <a:lvl1pPr>
              <a:defRPr>
                <a:solidFill>
                  <a:schemeClr val="bg2"/>
                </a:solidFill>
              </a:defRPr>
            </a:lvl1pPr>
          </a:lstStyle>
          <a:p>
            <a:pPr rtl="0"/>
            <a:r>
              <a:rPr lang="en-GB"/>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32860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rtlCol="0"/>
          <a:lstStyle>
            <a:lvl1pPr>
              <a:defRPr>
                <a:solidFill>
                  <a:schemeClr val="bg2"/>
                </a:solidFill>
              </a:defRPr>
            </a:lvl1pPr>
          </a:lstStyle>
          <a:p>
            <a:pPr rtl="0"/>
            <a:r>
              <a:rPr lang="en-GB"/>
              <a:t>2/8/20XX</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rtlCol="0"/>
          <a:lstStyle/>
          <a:p>
            <a:pPr rtl="0"/>
            <a:r>
              <a:rPr lang="en-GB"/>
              <a:t>Sample Footer Text</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rtlCol="0"/>
          <a:lstStyle>
            <a:lvl1pPr>
              <a:defRPr>
                <a:solidFill>
                  <a:schemeClr val="bg2"/>
                </a:solidFill>
              </a:defRPr>
            </a:lvl1pPr>
          </a:lstStyle>
          <a:p>
            <a:pPr rtl="0"/>
            <a:fld id="{08AB70BE-1769-45B8-85A6-0C837432C7E6}" type="slidenum">
              <a:rPr lang="en-GB" smtClean="0"/>
              <a:pPr rtl="0"/>
              <a:t>‹#›</a:t>
            </a:fld>
            <a:endParaRPr lang="en-GB"/>
          </a:p>
        </p:txBody>
      </p:sp>
      <p:sp>
        <p:nvSpPr>
          <p:cNvPr id="10" name="Title 1">
            <a:extLst>
              <a:ext uri="{FF2B5EF4-FFF2-40B4-BE49-F238E27FC236}">
                <a16:creationId xmlns:a16="http://schemas.microsoft.com/office/drawing/2014/main" id="{A2D13D15-77CA-4B50-9E08-0F58009A8EAB}"/>
              </a:ext>
            </a:extLst>
          </p:cNvPr>
          <p:cNvSpPr>
            <a:spLocks noGrp="1"/>
          </p:cNvSpPr>
          <p:nvPr>
            <p:ph type="ctrTitle"/>
          </p:nvPr>
        </p:nvSpPr>
        <p:spPr>
          <a:xfrm>
            <a:off x="2067635" y="4626592"/>
            <a:ext cx="8600365" cy="1224926"/>
          </a:xfrm>
        </p:spPr>
        <p:txBody>
          <a:bodyPr rtlCol="0" anchor="b">
            <a:noAutofit/>
          </a:bodyPr>
          <a:lstStyle/>
          <a:p>
            <a:pPr rtl="0"/>
            <a:r>
              <a:rPr lang="en-US" sz="4400">
                <a:solidFill>
                  <a:srgbClr val="FFFFFF"/>
                </a:solidFill>
              </a:rPr>
              <a:t>Click to edit Master title style</a:t>
            </a:r>
            <a:endParaRPr lang="en-GB" sz="4400">
              <a:solidFill>
                <a:srgbClr val="FFFFFF"/>
              </a:solidFill>
            </a:endParaRPr>
          </a:p>
        </p:txBody>
      </p:sp>
      <p:sp>
        <p:nvSpPr>
          <p:cNvPr id="11" name="Subtitle 2">
            <a:extLst>
              <a:ext uri="{FF2B5EF4-FFF2-40B4-BE49-F238E27FC236}">
                <a16:creationId xmlns:a16="http://schemas.microsoft.com/office/drawing/2014/main" id="{FBB8E73D-B3E6-4E0A-8295-A9EB1572286C}"/>
              </a:ext>
            </a:extLst>
          </p:cNvPr>
          <p:cNvSpPr>
            <a:spLocks noGrp="1"/>
          </p:cNvSpPr>
          <p:nvPr>
            <p:ph type="subTitle" idx="1"/>
          </p:nvPr>
        </p:nvSpPr>
        <p:spPr>
          <a:xfrm>
            <a:off x="2067636" y="5936776"/>
            <a:ext cx="6660107" cy="625497"/>
          </a:xfrm>
        </p:spPr>
        <p:txBody>
          <a:bodyPr rtlCol="0">
            <a:normAutofit/>
          </a:bodyPr>
          <a:lstStyle/>
          <a:p>
            <a:pPr rtl="0"/>
            <a:r>
              <a:rPr lang="en-US" sz="1400">
                <a:solidFill>
                  <a:srgbClr val="FFFFFF"/>
                </a:solidFill>
              </a:rPr>
              <a:t>Click to edit Master subtitle style</a:t>
            </a:r>
            <a:endParaRPr lang="en-GB" sz="1400">
              <a:solidFill>
                <a:srgbClr val="FFFFFF"/>
              </a:solidFill>
            </a:endParaRPr>
          </a:p>
        </p:txBody>
      </p:sp>
    </p:spTree>
    <p:extLst>
      <p:ext uri="{BB962C8B-B14F-4D97-AF65-F5344CB8AC3E}">
        <p14:creationId xmlns:p14="http://schemas.microsoft.com/office/powerpoint/2010/main" val="30679899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9960-406F-4187-A0E6-BD19C684039A}"/>
              </a:ext>
            </a:extLst>
          </p:cNvPr>
          <p:cNvSpPr>
            <a:spLocks noGrp="1"/>
          </p:cNvSpPr>
          <p:nvPr>
            <p:ph type="ctrTitle"/>
          </p:nvPr>
        </p:nvSpPr>
        <p:spPr>
          <a:xfrm>
            <a:off x="1249326" y="919716"/>
            <a:ext cx="8504275" cy="3551275"/>
          </a:xfrm>
        </p:spPr>
        <p:txBody>
          <a:bodyPr rtlCol="0" anchor="b">
            <a:normAutofit/>
          </a:bodyPr>
          <a:lstStyle>
            <a:lvl1pPr algn="l">
              <a:lnSpc>
                <a:spcPct val="100000"/>
              </a:lnSpc>
              <a:defRPr sz="5400"/>
            </a:lvl1pPr>
          </a:lstStyle>
          <a:p>
            <a:pPr rtl="0"/>
            <a:r>
              <a:rPr lang="en-US"/>
              <a:t>Click to edit Master title style</a:t>
            </a:r>
            <a:endParaRPr lang="en-GB"/>
          </a:p>
        </p:txBody>
      </p:sp>
      <p:sp>
        <p:nvSpPr>
          <p:cNvPr id="3" name="Subtitle 2">
            <a:extLst>
              <a:ext uri="{FF2B5EF4-FFF2-40B4-BE49-F238E27FC236}">
                <a16:creationId xmlns:a16="http://schemas.microsoft.com/office/drawing/2014/main" id="{A427E7FE-647D-4B2F-BA13-AB3ED4C5CF5A}"/>
              </a:ext>
            </a:extLst>
          </p:cNvPr>
          <p:cNvSpPr>
            <a:spLocks noGrp="1"/>
          </p:cNvSpPr>
          <p:nvPr>
            <p:ph type="subTitle" idx="1"/>
          </p:nvPr>
        </p:nvSpPr>
        <p:spPr>
          <a:xfrm>
            <a:off x="1249326" y="4795284"/>
            <a:ext cx="8504275" cy="1084522"/>
          </a:xfrm>
        </p:spPr>
        <p:txBody>
          <a:bodyPr rtlCol="0">
            <a:normAutofit/>
          </a:bodyPr>
          <a:lstStyle>
            <a:lvl1pPr marL="0" indent="0" algn="l">
              <a:lnSpc>
                <a:spcPct val="120000"/>
              </a:lnSpc>
              <a:buNone/>
              <a:defRPr sz="16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a:t>Click to edit Master subtitle style</a:t>
            </a:r>
            <a:endParaRPr lang="en-GB"/>
          </a:p>
        </p:txBody>
      </p:sp>
      <p:sp>
        <p:nvSpPr>
          <p:cNvPr id="4" name="Date Placeholder 3">
            <a:extLst>
              <a:ext uri="{FF2B5EF4-FFF2-40B4-BE49-F238E27FC236}">
                <a16:creationId xmlns:a16="http://schemas.microsoft.com/office/drawing/2014/main" id="{BA5EF785-E0A7-4496-A5BA-49B0156F2628}"/>
              </a:ext>
            </a:extLst>
          </p:cNvPr>
          <p:cNvSpPr>
            <a:spLocks noGrp="1"/>
          </p:cNvSpPr>
          <p:nvPr>
            <p:ph type="dt" sz="half" idx="10"/>
          </p:nvPr>
        </p:nvSpPr>
        <p:spPr>
          <a:xfrm>
            <a:off x="8964706" y="6433202"/>
            <a:ext cx="2426446" cy="367841"/>
          </a:xfrm>
        </p:spPr>
        <p:txBody>
          <a:bodyPr rtlCol="0"/>
          <a:lstStyle>
            <a:lvl1pPr>
              <a:defRPr>
                <a:solidFill>
                  <a:schemeClr val="bg2"/>
                </a:solidFill>
              </a:defRPr>
            </a:lvl1pPr>
          </a:lstStyle>
          <a:p>
            <a:pPr rtl="0"/>
            <a:r>
              <a:rPr lang="en-GB"/>
              <a:t>2/8/20XX</a:t>
            </a:r>
          </a:p>
        </p:txBody>
      </p:sp>
      <p:sp>
        <p:nvSpPr>
          <p:cNvPr id="5" name="Footer Placeholder 4">
            <a:extLst>
              <a:ext uri="{FF2B5EF4-FFF2-40B4-BE49-F238E27FC236}">
                <a16:creationId xmlns:a16="http://schemas.microsoft.com/office/drawing/2014/main" id="{4742C627-38A1-4A14-8822-D8D33751CA30}"/>
              </a:ext>
            </a:extLst>
          </p:cNvPr>
          <p:cNvSpPr>
            <a:spLocks noGrp="1"/>
          </p:cNvSpPr>
          <p:nvPr>
            <p:ph type="ftr" sz="quarter" idx="11"/>
          </p:nvPr>
        </p:nvSpPr>
        <p:spPr/>
        <p:txBody>
          <a:bodyPr rtlCol="0"/>
          <a:lstStyle/>
          <a:p>
            <a:pPr rtl="0"/>
            <a:r>
              <a:rPr lang="en-GB"/>
              <a:t>Sample Footer Text</a:t>
            </a:r>
          </a:p>
        </p:txBody>
      </p:sp>
      <p:sp>
        <p:nvSpPr>
          <p:cNvPr id="6" name="Slide Number Placeholder 5">
            <a:extLst>
              <a:ext uri="{FF2B5EF4-FFF2-40B4-BE49-F238E27FC236}">
                <a16:creationId xmlns:a16="http://schemas.microsoft.com/office/drawing/2014/main" id="{2EEBE346-5F34-48CD-8928-DA8567AEDD15}"/>
              </a:ext>
            </a:extLst>
          </p:cNvPr>
          <p:cNvSpPr>
            <a:spLocks noGrp="1"/>
          </p:cNvSpPr>
          <p:nvPr>
            <p:ph type="sldNum" sz="quarter" idx="12"/>
          </p:nvPr>
        </p:nvSpPr>
        <p:spPr>
          <a:xfrm>
            <a:off x="11391152" y="6433203"/>
            <a:ext cx="702781" cy="367842"/>
          </a:xfrm>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4263708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A94B-011C-4B13-8C12-E91BF7A40087}"/>
              </a:ext>
            </a:extLst>
          </p:cNvPr>
          <p:cNvSpPr>
            <a:spLocks noGrp="1"/>
          </p:cNvSpPr>
          <p:nvPr>
            <p:ph type="title"/>
          </p:nvPr>
        </p:nvSpPr>
        <p:spPr>
          <a:xfrm>
            <a:off x="1524000" y="1320800"/>
            <a:ext cx="9144000" cy="3095813"/>
          </a:xfrm>
        </p:spPr>
        <p:txBody>
          <a:bodyPr rtlCol="0" anchor="b">
            <a:normAutofit/>
          </a:bodyPr>
          <a:lstStyle>
            <a:lvl1pPr>
              <a:defRPr sz="5400"/>
            </a:lvl1pPr>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9716D5F3-887C-4A8F-842A-0294A9FB0818}"/>
              </a:ext>
            </a:extLst>
          </p:cNvPr>
          <p:cNvSpPr>
            <a:spLocks noGrp="1"/>
          </p:cNvSpPr>
          <p:nvPr>
            <p:ph type="body" idx="1"/>
          </p:nvPr>
        </p:nvSpPr>
        <p:spPr>
          <a:xfrm>
            <a:off x="1523999" y="4589463"/>
            <a:ext cx="9144001" cy="1500187"/>
          </a:xfrm>
        </p:spPr>
        <p:txBody>
          <a:bodyPr rtlCol="0"/>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a:t>Click to edit Master text styles</a:t>
            </a:r>
          </a:p>
        </p:txBody>
      </p:sp>
      <p:sp>
        <p:nvSpPr>
          <p:cNvPr id="4" name="Date Placeholder 3">
            <a:extLst>
              <a:ext uri="{FF2B5EF4-FFF2-40B4-BE49-F238E27FC236}">
                <a16:creationId xmlns:a16="http://schemas.microsoft.com/office/drawing/2014/main" id="{2B94588B-131A-42F3-B76C-62BD65E4806B}"/>
              </a:ext>
            </a:extLst>
          </p:cNvPr>
          <p:cNvSpPr>
            <a:spLocks noGrp="1"/>
          </p:cNvSpPr>
          <p:nvPr>
            <p:ph type="dt" sz="half" idx="10"/>
          </p:nvPr>
        </p:nvSpPr>
        <p:spPr/>
        <p:txBody>
          <a:bodyPr rtlCol="0"/>
          <a:lstStyle>
            <a:lvl1pPr>
              <a:defRPr>
                <a:solidFill>
                  <a:schemeClr val="bg2"/>
                </a:solidFill>
              </a:defRPr>
            </a:lvl1pPr>
          </a:lstStyle>
          <a:p>
            <a:pPr rtl="0"/>
            <a:r>
              <a:rPr lang="en-GB"/>
              <a:t>2/8/20XX</a:t>
            </a:r>
          </a:p>
        </p:txBody>
      </p:sp>
      <p:sp>
        <p:nvSpPr>
          <p:cNvPr id="5" name="Footer Placeholder 4">
            <a:extLst>
              <a:ext uri="{FF2B5EF4-FFF2-40B4-BE49-F238E27FC236}">
                <a16:creationId xmlns:a16="http://schemas.microsoft.com/office/drawing/2014/main" id="{E111AB28-20BD-4CD8-9840-985C3EDBA16F}"/>
              </a:ext>
            </a:extLst>
          </p:cNvPr>
          <p:cNvSpPr>
            <a:spLocks noGrp="1"/>
          </p:cNvSpPr>
          <p:nvPr>
            <p:ph type="ftr" sz="quarter" idx="11"/>
          </p:nvPr>
        </p:nvSpPr>
        <p:spPr/>
        <p:txBody>
          <a:bodyPr rtlCol="0"/>
          <a:lstStyle/>
          <a:p>
            <a:pPr rtl="0"/>
            <a:r>
              <a:rPr lang="en-GB"/>
              <a:t>Sample Footer Text</a:t>
            </a:r>
          </a:p>
        </p:txBody>
      </p:sp>
      <p:sp>
        <p:nvSpPr>
          <p:cNvPr id="6" name="Slide Number Placeholder 5">
            <a:extLst>
              <a:ext uri="{FF2B5EF4-FFF2-40B4-BE49-F238E27FC236}">
                <a16:creationId xmlns:a16="http://schemas.microsoft.com/office/drawing/2014/main" id="{E753C85C-3801-46F0-A100-616F5F2F82E9}"/>
              </a:ext>
            </a:extLst>
          </p:cNvPr>
          <p:cNvSpPr>
            <a:spLocks noGrp="1"/>
          </p:cNvSpPr>
          <p:nvPr>
            <p:ph type="sldNum" sz="quarter" idx="12"/>
          </p:nvPr>
        </p:nvSpPr>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41100162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CB06-0454-4BF1-8011-F8B1A95954F1}"/>
              </a:ext>
            </a:extLst>
          </p:cNvPr>
          <p:cNvSpPr>
            <a:spLocks noGrp="1"/>
          </p:cNvSpPr>
          <p:nvPr>
            <p:ph type="title"/>
          </p:nvPr>
        </p:nvSpPr>
        <p:spPr/>
        <p:txBody>
          <a:bodyPr rtlCol="0"/>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5F920A70-D33B-4461-B74C-3F59ADB16141}"/>
              </a:ext>
            </a:extLst>
          </p:cNvPr>
          <p:cNvSpPr>
            <a:spLocks noGrp="1"/>
          </p:cNvSpPr>
          <p:nvPr>
            <p:ph sz="half" idx="1"/>
          </p:nvPr>
        </p:nvSpPr>
        <p:spPr>
          <a:xfrm>
            <a:off x="1408813" y="2163725"/>
            <a:ext cx="4610986" cy="4013237"/>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Content Placeholder 3">
            <a:extLst>
              <a:ext uri="{FF2B5EF4-FFF2-40B4-BE49-F238E27FC236}">
                <a16:creationId xmlns:a16="http://schemas.microsoft.com/office/drawing/2014/main" id="{1881BDF9-836E-431C-8EFA-417A9BEE9F4B}"/>
              </a:ext>
            </a:extLst>
          </p:cNvPr>
          <p:cNvSpPr>
            <a:spLocks noGrp="1"/>
          </p:cNvSpPr>
          <p:nvPr>
            <p:ph sz="half" idx="2"/>
          </p:nvPr>
        </p:nvSpPr>
        <p:spPr>
          <a:xfrm>
            <a:off x="6257260" y="2163725"/>
            <a:ext cx="4853763" cy="4013238"/>
          </a:xfrm>
        </p:spPr>
        <p:txBody>
          <a:bodyPr rtlCol="0"/>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Date Placeholder 4">
            <a:extLst>
              <a:ext uri="{FF2B5EF4-FFF2-40B4-BE49-F238E27FC236}">
                <a16:creationId xmlns:a16="http://schemas.microsoft.com/office/drawing/2014/main" id="{7CBD9F59-B591-4E2F-899E-3CA78CE82D45}"/>
              </a:ext>
            </a:extLst>
          </p:cNvPr>
          <p:cNvSpPr>
            <a:spLocks noGrp="1"/>
          </p:cNvSpPr>
          <p:nvPr>
            <p:ph type="dt" sz="half" idx="10"/>
          </p:nvPr>
        </p:nvSpPr>
        <p:spPr/>
        <p:txBody>
          <a:bodyPr rtlCol="0"/>
          <a:lstStyle>
            <a:lvl1pPr>
              <a:defRPr>
                <a:solidFill>
                  <a:schemeClr val="bg2"/>
                </a:solidFill>
              </a:defRPr>
            </a:lvl1pPr>
          </a:lstStyle>
          <a:p>
            <a:pPr rtl="0"/>
            <a:r>
              <a:rPr lang="en-GB"/>
              <a:t>2/8/20XX</a:t>
            </a:r>
          </a:p>
        </p:txBody>
      </p:sp>
      <p:sp>
        <p:nvSpPr>
          <p:cNvPr id="6" name="Footer Placeholder 5">
            <a:extLst>
              <a:ext uri="{FF2B5EF4-FFF2-40B4-BE49-F238E27FC236}">
                <a16:creationId xmlns:a16="http://schemas.microsoft.com/office/drawing/2014/main" id="{046CFD12-B3EC-432C-B264-8AB571CAAFD5}"/>
              </a:ext>
            </a:extLst>
          </p:cNvPr>
          <p:cNvSpPr>
            <a:spLocks noGrp="1"/>
          </p:cNvSpPr>
          <p:nvPr>
            <p:ph type="ftr" sz="quarter" idx="11"/>
          </p:nvPr>
        </p:nvSpPr>
        <p:spPr/>
        <p:txBody>
          <a:bodyPr rtlCol="0"/>
          <a:lstStyle/>
          <a:p>
            <a:pPr rtl="0"/>
            <a:r>
              <a:rPr lang="en-GB"/>
              <a:t>Sample Footer Text</a:t>
            </a:r>
          </a:p>
        </p:txBody>
      </p:sp>
      <p:sp>
        <p:nvSpPr>
          <p:cNvPr id="7" name="Slide Number Placeholder 6">
            <a:extLst>
              <a:ext uri="{FF2B5EF4-FFF2-40B4-BE49-F238E27FC236}">
                <a16:creationId xmlns:a16="http://schemas.microsoft.com/office/drawing/2014/main" id="{48F3CBBA-71B3-4857-80E7-525E89FD903F}"/>
              </a:ext>
            </a:extLst>
          </p:cNvPr>
          <p:cNvSpPr>
            <a:spLocks noGrp="1"/>
          </p:cNvSpPr>
          <p:nvPr>
            <p:ph type="sldNum" sz="quarter" idx="12"/>
          </p:nvPr>
        </p:nvSpPr>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2212128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E062-B7F5-4D30-B416-1BBB4A7D0F06}"/>
              </a:ext>
            </a:extLst>
          </p:cNvPr>
          <p:cNvSpPr>
            <a:spLocks noGrp="1"/>
          </p:cNvSpPr>
          <p:nvPr>
            <p:ph type="title"/>
          </p:nvPr>
        </p:nvSpPr>
        <p:spPr/>
        <p:txBody>
          <a:bodyPr rtlCol="0"/>
          <a:lstStyle/>
          <a:p>
            <a:pPr rtl="0"/>
            <a:r>
              <a:rPr lang="en-US"/>
              <a:t>Click to edit Master title style</a:t>
            </a:r>
            <a:endParaRPr lang="en-GB"/>
          </a:p>
        </p:txBody>
      </p:sp>
      <p:sp>
        <p:nvSpPr>
          <p:cNvPr id="3" name="Date Placeholder 2">
            <a:extLst>
              <a:ext uri="{FF2B5EF4-FFF2-40B4-BE49-F238E27FC236}">
                <a16:creationId xmlns:a16="http://schemas.microsoft.com/office/drawing/2014/main" id="{31BDFF7A-EBD3-4FEB-8451-5D7355069117}"/>
              </a:ext>
            </a:extLst>
          </p:cNvPr>
          <p:cNvSpPr>
            <a:spLocks noGrp="1"/>
          </p:cNvSpPr>
          <p:nvPr>
            <p:ph type="dt" sz="half" idx="10"/>
          </p:nvPr>
        </p:nvSpPr>
        <p:spPr/>
        <p:txBody>
          <a:bodyPr rtlCol="0"/>
          <a:lstStyle>
            <a:lvl1pPr>
              <a:defRPr>
                <a:solidFill>
                  <a:schemeClr val="bg2"/>
                </a:solidFill>
              </a:defRPr>
            </a:lvl1pPr>
          </a:lstStyle>
          <a:p>
            <a:pPr rtl="0"/>
            <a:r>
              <a:rPr lang="en-GB"/>
              <a:t>2/8/20XX</a:t>
            </a:r>
          </a:p>
        </p:txBody>
      </p:sp>
      <p:sp>
        <p:nvSpPr>
          <p:cNvPr id="4" name="Footer Placeholder 3">
            <a:extLst>
              <a:ext uri="{FF2B5EF4-FFF2-40B4-BE49-F238E27FC236}">
                <a16:creationId xmlns:a16="http://schemas.microsoft.com/office/drawing/2014/main" id="{08F54A2D-2C4B-4E1D-AC16-E3B1F1DDB562}"/>
              </a:ext>
            </a:extLst>
          </p:cNvPr>
          <p:cNvSpPr>
            <a:spLocks noGrp="1"/>
          </p:cNvSpPr>
          <p:nvPr>
            <p:ph type="ftr" sz="quarter" idx="11"/>
          </p:nvPr>
        </p:nvSpPr>
        <p:spPr/>
        <p:txBody>
          <a:bodyPr rtlCol="0"/>
          <a:lstStyle/>
          <a:p>
            <a:pPr rtl="0"/>
            <a:r>
              <a:rPr lang="en-GB"/>
              <a:t>Sample Footer Text</a:t>
            </a:r>
          </a:p>
        </p:txBody>
      </p:sp>
      <p:sp>
        <p:nvSpPr>
          <p:cNvPr id="5" name="Slide Number Placeholder 4">
            <a:extLst>
              <a:ext uri="{FF2B5EF4-FFF2-40B4-BE49-F238E27FC236}">
                <a16:creationId xmlns:a16="http://schemas.microsoft.com/office/drawing/2014/main" id="{2C11F373-DB96-4AEA-8E3E-7EDEA213DEEC}"/>
              </a:ext>
            </a:extLst>
          </p:cNvPr>
          <p:cNvSpPr>
            <a:spLocks noGrp="1"/>
          </p:cNvSpPr>
          <p:nvPr>
            <p:ph type="sldNum" sz="quarter" idx="12"/>
          </p:nvPr>
        </p:nvSpPr>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521571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9F8C-8071-4BE5-AD6F-C98F481D17B7}"/>
              </a:ext>
            </a:extLst>
          </p:cNvPr>
          <p:cNvSpPr>
            <a:spLocks noGrp="1"/>
          </p:cNvSpPr>
          <p:nvPr>
            <p:ph type="title"/>
          </p:nvPr>
        </p:nvSpPr>
        <p:spPr>
          <a:xfrm>
            <a:off x="839788" y="457200"/>
            <a:ext cx="3932237" cy="1600200"/>
          </a:xfrm>
        </p:spPr>
        <p:txBody>
          <a:bodyPr rtlCol="0" anchor="b"/>
          <a:lstStyle>
            <a:lvl1pPr>
              <a:defRPr sz="3200"/>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634135B3-14BA-4A88-B6B3-88B77B1C63EE}"/>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Text Placeholder 3">
            <a:extLst>
              <a:ext uri="{FF2B5EF4-FFF2-40B4-BE49-F238E27FC236}">
                <a16:creationId xmlns:a16="http://schemas.microsoft.com/office/drawing/2014/main" id="{377C3A4D-5B69-44B4-B17F-770E83F008E9}"/>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Click to edit Master text styles</a:t>
            </a:r>
          </a:p>
        </p:txBody>
      </p:sp>
      <p:sp>
        <p:nvSpPr>
          <p:cNvPr id="5" name="Date Placeholder 4">
            <a:extLst>
              <a:ext uri="{FF2B5EF4-FFF2-40B4-BE49-F238E27FC236}">
                <a16:creationId xmlns:a16="http://schemas.microsoft.com/office/drawing/2014/main" id="{B4F1C41D-2A59-4512-8034-6DB705787D78}"/>
              </a:ext>
            </a:extLst>
          </p:cNvPr>
          <p:cNvSpPr>
            <a:spLocks noGrp="1"/>
          </p:cNvSpPr>
          <p:nvPr>
            <p:ph type="dt" sz="half" idx="10"/>
          </p:nvPr>
        </p:nvSpPr>
        <p:spPr/>
        <p:txBody>
          <a:bodyPr rtlCol="0"/>
          <a:lstStyle>
            <a:lvl1pPr>
              <a:defRPr>
                <a:solidFill>
                  <a:schemeClr val="bg2"/>
                </a:solidFill>
              </a:defRPr>
            </a:lvl1pPr>
          </a:lstStyle>
          <a:p>
            <a:pPr rtl="0"/>
            <a:r>
              <a:rPr lang="en-GB"/>
              <a:t>2/8/20XX</a:t>
            </a:r>
          </a:p>
        </p:txBody>
      </p:sp>
      <p:sp>
        <p:nvSpPr>
          <p:cNvPr id="6" name="Footer Placeholder 5">
            <a:extLst>
              <a:ext uri="{FF2B5EF4-FFF2-40B4-BE49-F238E27FC236}">
                <a16:creationId xmlns:a16="http://schemas.microsoft.com/office/drawing/2014/main" id="{BD85C494-778C-4EE6-9402-242E1CDD9A69}"/>
              </a:ext>
            </a:extLst>
          </p:cNvPr>
          <p:cNvSpPr>
            <a:spLocks noGrp="1"/>
          </p:cNvSpPr>
          <p:nvPr>
            <p:ph type="ftr" sz="quarter" idx="11"/>
          </p:nvPr>
        </p:nvSpPr>
        <p:spPr/>
        <p:txBody>
          <a:bodyPr rtlCol="0"/>
          <a:lstStyle/>
          <a:p>
            <a:pPr rtl="0"/>
            <a:r>
              <a:rPr lang="en-GB"/>
              <a:t>Sample Footer Text</a:t>
            </a:r>
          </a:p>
        </p:txBody>
      </p:sp>
      <p:sp>
        <p:nvSpPr>
          <p:cNvPr id="7" name="Slide Number Placeholder 6">
            <a:extLst>
              <a:ext uri="{FF2B5EF4-FFF2-40B4-BE49-F238E27FC236}">
                <a16:creationId xmlns:a16="http://schemas.microsoft.com/office/drawing/2014/main" id="{6F5677B9-C338-4033-9AFE-B8B81C5D8139}"/>
              </a:ext>
            </a:extLst>
          </p:cNvPr>
          <p:cNvSpPr>
            <a:spLocks noGrp="1"/>
          </p:cNvSpPr>
          <p:nvPr>
            <p:ph type="sldNum" sz="quarter" idx="12"/>
          </p:nvPr>
        </p:nvSpPr>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9777147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77DE-4C2E-476F-A419-57470FB66D93}"/>
              </a:ext>
            </a:extLst>
          </p:cNvPr>
          <p:cNvSpPr>
            <a:spLocks noGrp="1"/>
          </p:cNvSpPr>
          <p:nvPr>
            <p:ph type="title"/>
          </p:nvPr>
        </p:nvSpPr>
        <p:spPr>
          <a:xfrm>
            <a:off x="839788" y="457200"/>
            <a:ext cx="3932237" cy="1600200"/>
          </a:xfrm>
        </p:spPr>
        <p:txBody>
          <a:bodyPr rtlCol="0" anchor="b"/>
          <a:lstStyle>
            <a:lvl1pPr>
              <a:defRPr sz="3200"/>
            </a:lvl1pPr>
          </a:lstStyle>
          <a:p>
            <a:pPr rtl="0"/>
            <a:r>
              <a:rPr lang="en-US"/>
              <a:t>Click to edit Master title style</a:t>
            </a:r>
            <a:endParaRPr lang="en-GB"/>
          </a:p>
        </p:txBody>
      </p:sp>
      <p:sp>
        <p:nvSpPr>
          <p:cNvPr id="3" name="Picture Placeholder 2">
            <a:extLst>
              <a:ext uri="{FF2B5EF4-FFF2-40B4-BE49-F238E27FC236}">
                <a16:creationId xmlns:a16="http://schemas.microsoft.com/office/drawing/2014/main" id="{9A9FD1A0-93AE-469A-ADDF-2453B64CAAF5}"/>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a:t>Click icon to add picture</a:t>
            </a:r>
            <a:endParaRPr lang="en-GB"/>
          </a:p>
        </p:txBody>
      </p:sp>
      <p:sp>
        <p:nvSpPr>
          <p:cNvPr id="4" name="Text Placeholder 3">
            <a:extLst>
              <a:ext uri="{FF2B5EF4-FFF2-40B4-BE49-F238E27FC236}">
                <a16:creationId xmlns:a16="http://schemas.microsoft.com/office/drawing/2014/main" id="{DC119C9C-EF97-4910-9419-6D7202609ED4}"/>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a:t>Click to edit Master text styles</a:t>
            </a:r>
          </a:p>
        </p:txBody>
      </p:sp>
      <p:sp>
        <p:nvSpPr>
          <p:cNvPr id="5" name="Date Placeholder 4">
            <a:extLst>
              <a:ext uri="{FF2B5EF4-FFF2-40B4-BE49-F238E27FC236}">
                <a16:creationId xmlns:a16="http://schemas.microsoft.com/office/drawing/2014/main" id="{C7A87172-A64E-4C38-82ED-2A7050B0FB68}"/>
              </a:ext>
            </a:extLst>
          </p:cNvPr>
          <p:cNvSpPr>
            <a:spLocks noGrp="1"/>
          </p:cNvSpPr>
          <p:nvPr>
            <p:ph type="dt" sz="half" idx="10"/>
          </p:nvPr>
        </p:nvSpPr>
        <p:spPr/>
        <p:txBody>
          <a:bodyPr rtlCol="0"/>
          <a:lstStyle>
            <a:lvl1pPr>
              <a:defRPr>
                <a:solidFill>
                  <a:schemeClr val="bg2"/>
                </a:solidFill>
              </a:defRPr>
            </a:lvl1pPr>
          </a:lstStyle>
          <a:p>
            <a:pPr rtl="0"/>
            <a:r>
              <a:rPr lang="en-GB"/>
              <a:t>2/8/20XX</a:t>
            </a:r>
          </a:p>
        </p:txBody>
      </p:sp>
      <p:sp>
        <p:nvSpPr>
          <p:cNvPr id="6" name="Footer Placeholder 5">
            <a:extLst>
              <a:ext uri="{FF2B5EF4-FFF2-40B4-BE49-F238E27FC236}">
                <a16:creationId xmlns:a16="http://schemas.microsoft.com/office/drawing/2014/main" id="{BC0C3E24-28E2-4512-BEA0-DAEC5E8465CB}"/>
              </a:ext>
            </a:extLst>
          </p:cNvPr>
          <p:cNvSpPr>
            <a:spLocks noGrp="1"/>
          </p:cNvSpPr>
          <p:nvPr>
            <p:ph type="ftr" sz="quarter" idx="11"/>
          </p:nvPr>
        </p:nvSpPr>
        <p:spPr/>
        <p:txBody>
          <a:bodyPr rtlCol="0"/>
          <a:lstStyle/>
          <a:p>
            <a:pPr rtl="0"/>
            <a:r>
              <a:rPr lang="en-GB"/>
              <a:t>Sample Footer Text</a:t>
            </a:r>
          </a:p>
        </p:txBody>
      </p:sp>
      <p:sp>
        <p:nvSpPr>
          <p:cNvPr id="7" name="Slide Number Placeholder 6">
            <a:extLst>
              <a:ext uri="{FF2B5EF4-FFF2-40B4-BE49-F238E27FC236}">
                <a16:creationId xmlns:a16="http://schemas.microsoft.com/office/drawing/2014/main" id="{01F04F0D-DA84-434D-B136-BEE9FD80AB95}"/>
              </a:ext>
            </a:extLst>
          </p:cNvPr>
          <p:cNvSpPr>
            <a:spLocks noGrp="1"/>
          </p:cNvSpPr>
          <p:nvPr>
            <p:ph type="sldNum" sz="quarter" idx="12"/>
          </p:nvPr>
        </p:nvSpPr>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647360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Agenda">
    <p:bg>
      <p:bgPr>
        <a:solidFill>
          <a:schemeClr val="accent2"/>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6C91E54-DBE4-467A-A827-2C5C88E612F7}"/>
              </a:ext>
              <a:ext uri="{C183D7F6-B498-43B3-948B-1728B52AA6E4}">
                <adec:decorative xmlns:adec="http://schemas.microsoft.com/office/drawing/2017/decorative" val="1"/>
              </a:ext>
            </a:extLst>
          </p:cNvPr>
          <p:cNvSpPr/>
          <p:nvPr userDrawn="1"/>
        </p:nvSpPr>
        <p:spPr>
          <a:xfrm>
            <a:off x="0" y="2880244"/>
            <a:ext cx="12192000" cy="3977756"/>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8" name="Title 1">
            <a:extLst>
              <a:ext uri="{FF2B5EF4-FFF2-40B4-BE49-F238E27FC236}">
                <a16:creationId xmlns:a16="http://schemas.microsoft.com/office/drawing/2014/main" id="{DBAED78D-8293-4554-BA23-D14EC617A455}"/>
              </a:ext>
            </a:extLst>
          </p:cNvPr>
          <p:cNvSpPr>
            <a:spLocks noGrp="1"/>
          </p:cNvSpPr>
          <p:nvPr>
            <p:ph type="title"/>
          </p:nvPr>
        </p:nvSpPr>
        <p:spPr>
          <a:xfrm>
            <a:off x="914401" y="525440"/>
            <a:ext cx="5390983" cy="1963318"/>
          </a:xfrm>
        </p:spPr>
        <p:txBody>
          <a:bodyPr rtlCol="0"/>
          <a:lstStyle>
            <a:lvl1pPr>
              <a:defRPr>
                <a:solidFill>
                  <a:schemeClr val="bg2"/>
                </a:solidFill>
              </a:defRPr>
            </a:lvl1pPr>
          </a:lstStyle>
          <a:p>
            <a:pPr rtl="0"/>
            <a:r>
              <a:rPr lang="en-US">
                <a:solidFill>
                  <a:srgbClr val="FFFFFF"/>
                </a:solidFill>
              </a:rPr>
              <a:t>Click to edit Master title style</a:t>
            </a:r>
            <a:endParaRPr lang="en-GB">
              <a:solidFill>
                <a:srgbClr val="FFFFFF"/>
              </a:solidFill>
            </a:endParaRPr>
          </a:p>
        </p:txBody>
      </p:sp>
      <p:sp>
        <p:nvSpPr>
          <p:cNvPr id="20" name="Content Placeholder 2">
            <a:extLst>
              <a:ext uri="{FF2B5EF4-FFF2-40B4-BE49-F238E27FC236}">
                <a16:creationId xmlns:a16="http://schemas.microsoft.com/office/drawing/2014/main" id="{A9EFAE44-6509-43CD-AB03-7B4944875BE4}"/>
              </a:ext>
            </a:extLst>
          </p:cNvPr>
          <p:cNvSpPr>
            <a:spLocks noGrp="1"/>
          </p:cNvSpPr>
          <p:nvPr>
            <p:ph idx="1"/>
          </p:nvPr>
        </p:nvSpPr>
        <p:spPr>
          <a:xfrm>
            <a:off x="914401" y="3377821"/>
            <a:ext cx="5181600" cy="2799142"/>
          </a:xfrm>
        </p:spPr>
        <p:txBody>
          <a:bodyPr rtlCol="0">
            <a:normAutofit/>
          </a:bodyPr>
          <a:lstStyle>
            <a:lvl1pPr>
              <a:buNone/>
              <a:defRPr/>
            </a:lvl1pPr>
          </a:lstStyle>
          <a:p>
            <a:pPr lvl="0" rtl="0"/>
            <a:r>
              <a:rPr lang="en-US"/>
              <a:t>Click to edit Master text styles</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rtlCol="0"/>
          <a:lstStyle/>
          <a:p>
            <a:pPr rtl="0"/>
            <a:r>
              <a:rPr lang="en-GB"/>
              <a:t>Sample Footer Text</a:t>
            </a:r>
          </a:p>
        </p:txBody>
      </p:sp>
      <p:sp>
        <p:nvSpPr>
          <p:cNvPr id="24" name="Picture Placeholder 23">
            <a:extLst>
              <a:ext uri="{FF2B5EF4-FFF2-40B4-BE49-F238E27FC236}">
                <a16:creationId xmlns:a16="http://schemas.microsoft.com/office/drawing/2014/main" id="{D5749D8A-F20A-4228-9136-5891AE0352B9}"/>
              </a:ext>
            </a:extLst>
          </p:cNvPr>
          <p:cNvSpPr>
            <a:spLocks noGrp="1"/>
          </p:cNvSpPr>
          <p:nvPr>
            <p:ph type="pic" sz="quarter" idx="13"/>
          </p:nvPr>
        </p:nvSpPr>
        <p:spPr>
          <a:xfrm>
            <a:off x="6514166" y="-1798"/>
            <a:ext cx="2846566" cy="2872294"/>
          </a:xfrm>
          <a:custGeom>
            <a:avLst/>
            <a:gdLst>
              <a:gd name="connsiteX0" fmla="*/ 2797 w 2846566"/>
              <a:gd name="connsiteY0" fmla="*/ 0 h 2838450"/>
              <a:gd name="connsiteX1" fmla="*/ 2846566 w 2846566"/>
              <a:gd name="connsiteY1" fmla="*/ 0 h 2838450"/>
              <a:gd name="connsiteX2" fmla="*/ 2846566 w 2846566"/>
              <a:gd name="connsiteY2" fmla="*/ 2838450 h 2838450"/>
              <a:gd name="connsiteX3" fmla="*/ 2091122 w 2846566"/>
              <a:gd name="connsiteY3" fmla="*/ 2838450 h 2838450"/>
              <a:gd name="connsiteX4" fmla="*/ 1974232 w 2846566"/>
              <a:gd name="connsiteY4" fmla="*/ 2820914 h 2838450"/>
              <a:gd name="connsiteX5" fmla="*/ 0 w 2846566"/>
              <a:gd name="connsiteY5" fmla="*/ 404262 h 2838450"/>
              <a:gd name="connsiteX6" fmla="*/ 2797 w 2846566"/>
              <a:gd name="connsiteY6" fmla="*/ 293225 h 2838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46566" h="2838450">
                <a:moveTo>
                  <a:pt x="2797" y="0"/>
                </a:moveTo>
                <a:lnTo>
                  <a:pt x="2846566" y="0"/>
                </a:lnTo>
                <a:lnTo>
                  <a:pt x="2846566" y="2838450"/>
                </a:lnTo>
                <a:lnTo>
                  <a:pt x="2091122" y="2838450"/>
                </a:lnTo>
                <a:lnTo>
                  <a:pt x="1974232" y="2820914"/>
                </a:lnTo>
                <a:cubicBezTo>
                  <a:pt x="848632" y="2597020"/>
                  <a:pt x="0" y="1600146"/>
                  <a:pt x="0" y="404262"/>
                </a:cubicBezTo>
                <a:lnTo>
                  <a:pt x="2797" y="293225"/>
                </a:lnTo>
                <a:close/>
              </a:path>
            </a:pathLst>
          </a:custGeom>
          <a:solidFill>
            <a:schemeClr val="accent6"/>
          </a:solidFill>
        </p:spPr>
        <p:txBody>
          <a:bodyPr wrap="square" rtlCol="0">
            <a:noAutofit/>
          </a:bodyPr>
          <a:lstStyle>
            <a:lvl1pPr algn="r">
              <a:defRPr/>
            </a:lvl1pPr>
          </a:lstStyle>
          <a:p>
            <a:pPr rtl="0"/>
            <a:r>
              <a:rPr lang="en-US"/>
              <a:t>Click icon to add picture</a:t>
            </a:r>
            <a:endParaRPr lang="en-GB"/>
          </a:p>
        </p:txBody>
      </p:sp>
      <p:sp>
        <p:nvSpPr>
          <p:cNvPr id="27" name="Picture Placeholder 26">
            <a:extLst>
              <a:ext uri="{FF2B5EF4-FFF2-40B4-BE49-F238E27FC236}">
                <a16:creationId xmlns:a16="http://schemas.microsoft.com/office/drawing/2014/main" id="{4A3C6DC1-25FD-4947-8211-89B20E599AE3}"/>
              </a:ext>
            </a:extLst>
          </p:cNvPr>
          <p:cNvSpPr>
            <a:spLocks noGrp="1"/>
          </p:cNvSpPr>
          <p:nvPr>
            <p:ph type="pic" sz="quarter" idx="14"/>
          </p:nvPr>
        </p:nvSpPr>
        <p:spPr>
          <a:xfrm>
            <a:off x="9360733" y="-1798"/>
            <a:ext cx="2826990" cy="2854594"/>
          </a:xfrm>
          <a:custGeom>
            <a:avLst/>
            <a:gdLst>
              <a:gd name="connsiteX0" fmla="*/ 0 w 2826990"/>
              <a:gd name="connsiteY0" fmla="*/ 0 h 2854594"/>
              <a:gd name="connsiteX1" fmla="*/ 2826990 w 2826990"/>
              <a:gd name="connsiteY1" fmla="*/ 0 h 2854594"/>
              <a:gd name="connsiteX2" fmla="*/ 2826990 w 2826990"/>
              <a:gd name="connsiteY2" fmla="*/ 2854594 h 2854594"/>
              <a:gd name="connsiteX3" fmla="*/ 0 w 2826990"/>
              <a:gd name="connsiteY3" fmla="*/ 2854594 h 2854594"/>
            </a:gdLst>
            <a:ahLst/>
            <a:cxnLst>
              <a:cxn ang="0">
                <a:pos x="connsiteX0" y="connsiteY0"/>
              </a:cxn>
              <a:cxn ang="0">
                <a:pos x="connsiteX1" y="connsiteY1"/>
              </a:cxn>
              <a:cxn ang="0">
                <a:pos x="connsiteX2" y="connsiteY2"/>
              </a:cxn>
              <a:cxn ang="0">
                <a:pos x="connsiteX3" y="connsiteY3"/>
              </a:cxn>
            </a:cxnLst>
            <a:rect l="l" t="t" r="r" b="b"/>
            <a:pathLst>
              <a:path w="2826990" h="2854594">
                <a:moveTo>
                  <a:pt x="0" y="0"/>
                </a:moveTo>
                <a:lnTo>
                  <a:pt x="2826990" y="0"/>
                </a:lnTo>
                <a:lnTo>
                  <a:pt x="2826990" y="2854594"/>
                </a:lnTo>
                <a:lnTo>
                  <a:pt x="0" y="2854594"/>
                </a:lnTo>
                <a:close/>
              </a:path>
            </a:pathLst>
          </a:custGeom>
          <a:solidFill>
            <a:schemeClr val="accent6">
              <a:lumMod val="60000"/>
              <a:lumOff val="40000"/>
            </a:schemeClr>
          </a:solidFill>
        </p:spPr>
        <p:txBody>
          <a:bodyPr wrap="square" rtlCol="0">
            <a:noAutofit/>
          </a:bodyPr>
          <a:lstStyle/>
          <a:p>
            <a:pPr rtl="0"/>
            <a:r>
              <a:rPr lang="en-US"/>
              <a:t>Click icon to add picture</a:t>
            </a:r>
            <a:endParaRPr lang="en-GB"/>
          </a:p>
        </p:txBody>
      </p:sp>
      <p:sp>
        <p:nvSpPr>
          <p:cNvPr id="30" name="Picture Placeholder 29">
            <a:extLst>
              <a:ext uri="{FF2B5EF4-FFF2-40B4-BE49-F238E27FC236}">
                <a16:creationId xmlns:a16="http://schemas.microsoft.com/office/drawing/2014/main" id="{53C819AA-E73C-44C7-9928-5E1A8A22BC5F}"/>
              </a:ext>
            </a:extLst>
          </p:cNvPr>
          <p:cNvSpPr>
            <a:spLocks noGrp="1"/>
          </p:cNvSpPr>
          <p:nvPr>
            <p:ph type="pic" sz="quarter" idx="15"/>
          </p:nvPr>
        </p:nvSpPr>
        <p:spPr>
          <a:xfrm>
            <a:off x="6514169" y="2856391"/>
            <a:ext cx="2846565" cy="4001609"/>
          </a:xfrm>
          <a:custGeom>
            <a:avLst/>
            <a:gdLst>
              <a:gd name="connsiteX0" fmla="*/ 2436721 w 2846565"/>
              <a:gd name="connsiteY0" fmla="*/ 0 h 4001609"/>
              <a:gd name="connsiteX1" fmla="*/ 2846565 w 2846565"/>
              <a:gd name="connsiteY1" fmla="*/ 0 h 4001609"/>
              <a:gd name="connsiteX2" fmla="*/ 2846565 w 2846565"/>
              <a:gd name="connsiteY2" fmla="*/ 4001609 h 4001609"/>
              <a:gd name="connsiteX3" fmla="*/ 2796 w 2846565"/>
              <a:gd name="connsiteY3" fmla="*/ 4001608 h 4001609"/>
              <a:gd name="connsiteX4" fmla="*/ 2796 w 2846565"/>
              <a:gd name="connsiteY4" fmla="*/ 2564348 h 4001609"/>
              <a:gd name="connsiteX5" fmla="*/ 0 w 2846565"/>
              <a:gd name="connsiteY5" fmla="*/ 2453758 h 4001609"/>
              <a:gd name="connsiteX6" fmla="*/ 2202875 w 2846565"/>
              <a:gd name="connsiteY6" fmla="*/ 12668 h 4001609"/>
              <a:gd name="connsiteX7" fmla="*/ 2436721 w 2846565"/>
              <a:gd name="connsiteY7" fmla="*/ 860 h 4001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46565" h="4001609">
                <a:moveTo>
                  <a:pt x="2436721" y="0"/>
                </a:moveTo>
                <a:lnTo>
                  <a:pt x="2846565" y="0"/>
                </a:lnTo>
                <a:lnTo>
                  <a:pt x="2846565" y="4001609"/>
                </a:lnTo>
                <a:lnTo>
                  <a:pt x="2796" y="4001608"/>
                </a:lnTo>
                <a:lnTo>
                  <a:pt x="2796" y="2564348"/>
                </a:lnTo>
                <a:lnTo>
                  <a:pt x="0" y="2453758"/>
                </a:lnTo>
                <a:cubicBezTo>
                  <a:pt x="0" y="1183283"/>
                  <a:pt x="965553" y="138326"/>
                  <a:pt x="2202875" y="12668"/>
                </a:cubicBezTo>
                <a:lnTo>
                  <a:pt x="2436721" y="860"/>
                </a:lnTo>
                <a:close/>
              </a:path>
            </a:pathLst>
          </a:custGeom>
          <a:solidFill>
            <a:schemeClr val="accent6">
              <a:lumMod val="60000"/>
              <a:lumOff val="40000"/>
            </a:schemeClr>
          </a:solidFill>
        </p:spPr>
        <p:txBody>
          <a:bodyPr wrap="square" rtlCol="0">
            <a:noAutofit/>
          </a:bodyPr>
          <a:lstStyle>
            <a:lvl1pPr algn="r">
              <a:defRPr/>
            </a:lvl1pPr>
          </a:lstStyle>
          <a:p>
            <a:pPr rtl="0"/>
            <a:r>
              <a:rPr lang="en-US"/>
              <a:t>Click icon to add picture</a:t>
            </a:r>
            <a:endParaRPr lang="en-GB"/>
          </a:p>
        </p:txBody>
      </p:sp>
      <p:sp>
        <p:nvSpPr>
          <p:cNvPr id="33" name="Picture Placeholder 32">
            <a:extLst>
              <a:ext uri="{FF2B5EF4-FFF2-40B4-BE49-F238E27FC236}">
                <a16:creationId xmlns:a16="http://schemas.microsoft.com/office/drawing/2014/main" id="{64635F40-0058-44E0-95CD-8FFAE1876473}"/>
              </a:ext>
            </a:extLst>
          </p:cNvPr>
          <p:cNvSpPr>
            <a:spLocks noGrp="1"/>
          </p:cNvSpPr>
          <p:nvPr>
            <p:ph type="pic" sz="quarter" idx="16"/>
          </p:nvPr>
        </p:nvSpPr>
        <p:spPr>
          <a:xfrm>
            <a:off x="9356456" y="2828943"/>
            <a:ext cx="2835544" cy="4038805"/>
          </a:xfrm>
          <a:custGeom>
            <a:avLst/>
            <a:gdLst>
              <a:gd name="connsiteX0" fmla="*/ 0 w 2835544"/>
              <a:gd name="connsiteY0" fmla="*/ 0 h 4038805"/>
              <a:gd name="connsiteX1" fmla="*/ 2835544 w 2835544"/>
              <a:gd name="connsiteY1" fmla="*/ 0 h 4038805"/>
              <a:gd name="connsiteX2" fmla="*/ 2835544 w 2835544"/>
              <a:gd name="connsiteY2" fmla="*/ 4038805 h 4038805"/>
              <a:gd name="connsiteX3" fmla="*/ 0 w 2835544"/>
              <a:gd name="connsiteY3" fmla="*/ 4038805 h 4038805"/>
            </a:gdLst>
            <a:ahLst/>
            <a:cxnLst>
              <a:cxn ang="0">
                <a:pos x="connsiteX0" y="connsiteY0"/>
              </a:cxn>
              <a:cxn ang="0">
                <a:pos x="connsiteX1" y="connsiteY1"/>
              </a:cxn>
              <a:cxn ang="0">
                <a:pos x="connsiteX2" y="connsiteY2"/>
              </a:cxn>
              <a:cxn ang="0">
                <a:pos x="connsiteX3" y="connsiteY3"/>
              </a:cxn>
            </a:cxnLst>
            <a:rect l="l" t="t" r="r" b="b"/>
            <a:pathLst>
              <a:path w="2835544" h="4038805">
                <a:moveTo>
                  <a:pt x="0" y="0"/>
                </a:moveTo>
                <a:lnTo>
                  <a:pt x="2835544" y="0"/>
                </a:lnTo>
                <a:lnTo>
                  <a:pt x="2835544" y="4038805"/>
                </a:lnTo>
                <a:lnTo>
                  <a:pt x="0" y="4038805"/>
                </a:lnTo>
                <a:close/>
              </a:path>
            </a:pathLst>
          </a:custGeom>
          <a:solidFill>
            <a:schemeClr val="accent6"/>
          </a:solidFill>
        </p:spPr>
        <p:txBody>
          <a:bodyPr wrap="square" rtlCol="0">
            <a:noAutofit/>
          </a:bodyPr>
          <a:lstStyle/>
          <a:p>
            <a:pPr rtl="0"/>
            <a:r>
              <a:rPr lang="en-US"/>
              <a:t>Click icon to add picture</a:t>
            </a:r>
            <a:endParaRPr lang="en-GB"/>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rtlCol="0"/>
          <a:lstStyle>
            <a:lvl1pPr>
              <a:defRPr>
                <a:solidFill>
                  <a:schemeClr val="bg2"/>
                </a:solidFill>
              </a:defRPr>
            </a:lvl1pPr>
          </a:lstStyle>
          <a:p>
            <a:pPr rtl="0"/>
            <a:r>
              <a:rPr lang="en-GB"/>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21205784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Introduction">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7624BCA1-E0EF-42A1-B762-D68E4B984818}"/>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8" name="Freeform: Shape 7">
            <a:extLst>
              <a:ext uri="{FF2B5EF4-FFF2-40B4-BE49-F238E27FC236}">
                <a16:creationId xmlns:a16="http://schemas.microsoft.com/office/drawing/2014/main" id="{05C258CF-58AC-4C7A-A953-392693E55383}"/>
              </a:ext>
              <a:ext uri="{C183D7F6-B498-43B3-948B-1728B52AA6E4}">
                <adec:decorative xmlns:adec="http://schemas.microsoft.com/office/drawing/2017/decorative" val="1"/>
              </a:ext>
            </a:extLst>
          </p:cNvPr>
          <p:cNvSpPr/>
          <p:nvPr userDrawn="1"/>
        </p:nvSpPr>
        <p:spPr>
          <a:xfrm>
            <a:off x="0" y="-3537"/>
            <a:ext cx="12192000" cy="4463002"/>
          </a:xfrm>
          <a:custGeom>
            <a:avLst/>
            <a:gdLst>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6051190 w 12192000"/>
              <a:gd name="connsiteY11" fmla="*/ 2210393 h 4463002"/>
              <a:gd name="connsiteX12" fmla="*/ 5343524 w 12192000"/>
              <a:gd name="connsiteY12" fmla="*/ 2210393 h 4463002"/>
              <a:gd name="connsiteX13" fmla="*/ 5343524 w 12192000"/>
              <a:gd name="connsiteY13" fmla="*/ 2209238 h 4463002"/>
              <a:gd name="connsiteX14" fmla="*/ 0 w 12192000"/>
              <a:gd name="connsiteY14" fmla="*/ 2209238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5343524 w 12192000"/>
              <a:gd name="connsiteY11" fmla="*/ 2210393 h 4463002"/>
              <a:gd name="connsiteX12" fmla="*/ 5343524 w 12192000"/>
              <a:gd name="connsiteY12" fmla="*/ 2209238 h 4463002"/>
              <a:gd name="connsiteX13" fmla="*/ 0 w 12192000"/>
              <a:gd name="connsiteY13" fmla="*/ 2209238 h 4463002"/>
              <a:gd name="connsiteX14" fmla="*/ 0 w 12192000"/>
              <a:gd name="connsiteY14"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5343524 w 12192000"/>
              <a:gd name="connsiteY10" fmla="*/ 2210393 h 4463002"/>
              <a:gd name="connsiteX11" fmla="*/ 5343524 w 12192000"/>
              <a:gd name="connsiteY11" fmla="*/ 2209238 h 4463002"/>
              <a:gd name="connsiteX12" fmla="*/ 0 w 12192000"/>
              <a:gd name="connsiteY12" fmla="*/ 2209238 h 4463002"/>
              <a:gd name="connsiteX13" fmla="*/ 0 w 12192000"/>
              <a:gd name="connsiteY13"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5343524 w 12192000"/>
              <a:gd name="connsiteY9" fmla="*/ 2210393 h 4463002"/>
              <a:gd name="connsiteX10" fmla="*/ 5343524 w 12192000"/>
              <a:gd name="connsiteY10" fmla="*/ 2209238 h 4463002"/>
              <a:gd name="connsiteX11" fmla="*/ 0 w 12192000"/>
              <a:gd name="connsiteY11" fmla="*/ 2209238 h 4463002"/>
              <a:gd name="connsiteX12" fmla="*/ 0 w 12192000"/>
              <a:gd name="connsiteY12"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5343524 w 12192000"/>
              <a:gd name="connsiteY9" fmla="*/ 2209238 h 4463002"/>
              <a:gd name="connsiteX10" fmla="*/ 0 w 12192000"/>
              <a:gd name="connsiteY10" fmla="*/ 2209238 h 4463002"/>
              <a:gd name="connsiteX11" fmla="*/ 0 w 12192000"/>
              <a:gd name="connsiteY11"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0 w 12192000"/>
              <a:gd name="connsiteY9" fmla="*/ 2209238 h 4463002"/>
              <a:gd name="connsiteX10" fmla="*/ 0 w 12192000"/>
              <a:gd name="connsiteY10"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0 w 12192000"/>
              <a:gd name="connsiteY8" fmla="*/ 2209238 h 4463002"/>
              <a:gd name="connsiteX9" fmla="*/ 0 w 12192000"/>
              <a:gd name="connsiteY9"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0 w 12192000"/>
              <a:gd name="connsiteY7" fmla="*/ 2209238 h 4463002"/>
              <a:gd name="connsiteX8" fmla="*/ 0 w 12192000"/>
              <a:gd name="connsiteY8" fmla="*/ 0 h 446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463002">
                <a:moveTo>
                  <a:pt x="0" y="0"/>
                </a:moveTo>
                <a:lnTo>
                  <a:pt x="12192000" y="0"/>
                </a:lnTo>
                <a:lnTo>
                  <a:pt x="12192000" y="4463002"/>
                </a:lnTo>
                <a:cubicBezTo>
                  <a:pt x="12191459" y="4451584"/>
                  <a:pt x="12190919" y="4440167"/>
                  <a:pt x="12190378" y="4428749"/>
                </a:cubicBezTo>
                <a:cubicBezTo>
                  <a:pt x="12079768" y="3266647"/>
                  <a:pt x="11158638" y="2340865"/>
                  <a:pt x="9998648" y="2223060"/>
                </a:cubicBezTo>
                <a:lnTo>
                  <a:pt x="9764803" y="2211252"/>
                </a:lnTo>
                <a:lnTo>
                  <a:pt x="9764803" y="2210393"/>
                </a:lnTo>
                <a:lnTo>
                  <a:pt x="0" y="2209238"/>
                </a:lnTo>
                <a:lnTo>
                  <a:pt x="0" y="0"/>
                </a:ln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 name="Freeform: Shape 8">
            <a:extLst>
              <a:ext uri="{FF2B5EF4-FFF2-40B4-BE49-F238E27FC236}">
                <a16:creationId xmlns:a16="http://schemas.microsoft.com/office/drawing/2014/main" id="{5F9CDC83-34B8-4E32-84EC-92854CEE4996}"/>
              </a:ext>
              <a:ext uri="{C183D7F6-B498-43B3-948B-1728B52AA6E4}">
                <adec:decorative xmlns:adec="http://schemas.microsoft.com/office/drawing/2017/decorative" val="1"/>
              </a:ext>
            </a:extLst>
          </p:cNvPr>
          <p:cNvSpPr/>
          <p:nvPr userDrawn="1"/>
        </p:nvSpPr>
        <p:spPr>
          <a:xfrm>
            <a:off x="0" y="-3537"/>
            <a:ext cx="12192000" cy="4463002"/>
          </a:xfrm>
          <a:custGeom>
            <a:avLst/>
            <a:gdLst>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6051190 w 12192000"/>
              <a:gd name="connsiteY11" fmla="*/ 2210393 h 4463002"/>
              <a:gd name="connsiteX12" fmla="*/ 5343524 w 12192000"/>
              <a:gd name="connsiteY12" fmla="*/ 2210393 h 4463002"/>
              <a:gd name="connsiteX13" fmla="*/ 5343524 w 12192000"/>
              <a:gd name="connsiteY13" fmla="*/ 2209238 h 4463002"/>
              <a:gd name="connsiteX14" fmla="*/ 0 w 12192000"/>
              <a:gd name="connsiteY14" fmla="*/ 2209238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7294008 w 12192000"/>
              <a:gd name="connsiteY10" fmla="*/ 2210393 h 4463002"/>
              <a:gd name="connsiteX11" fmla="*/ 5343524 w 12192000"/>
              <a:gd name="connsiteY11" fmla="*/ 2210393 h 4463002"/>
              <a:gd name="connsiteX12" fmla="*/ 5343524 w 12192000"/>
              <a:gd name="connsiteY12" fmla="*/ 2209238 h 4463002"/>
              <a:gd name="connsiteX13" fmla="*/ 0 w 12192000"/>
              <a:gd name="connsiteY13" fmla="*/ 2209238 h 4463002"/>
              <a:gd name="connsiteX14" fmla="*/ 0 w 12192000"/>
              <a:gd name="connsiteY14"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7449050 w 12192000"/>
              <a:gd name="connsiteY9" fmla="*/ 2210393 h 4463002"/>
              <a:gd name="connsiteX10" fmla="*/ 5343524 w 12192000"/>
              <a:gd name="connsiteY10" fmla="*/ 2210393 h 4463002"/>
              <a:gd name="connsiteX11" fmla="*/ 5343524 w 12192000"/>
              <a:gd name="connsiteY11" fmla="*/ 2209238 h 4463002"/>
              <a:gd name="connsiteX12" fmla="*/ 0 w 12192000"/>
              <a:gd name="connsiteY12" fmla="*/ 2209238 h 4463002"/>
              <a:gd name="connsiteX13" fmla="*/ 0 w 12192000"/>
              <a:gd name="connsiteY13"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8245750 w 12192000"/>
              <a:gd name="connsiteY8" fmla="*/ 2210393 h 4463002"/>
              <a:gd name="connsiteX9" fmla="*/ 5343524 w 12192000"/>
              <a:gd name="connsiteY9" fmla="*/ 2210393 h 4463002"/>
              <a:gd name="connsiteX10" fmla="*/ 5343524 w 12192000"/>
              <a:gd name="connsiteY10" fmla="*/ 2209238 h 4463002"/>
              <a:gd name="connsiteX11" fmla="*/ 0 w 12192000"/>
              <a:gd name="connsiteY11" fmla="*/ 2209238 h 4463002"/>
              <a:gd name="connsiteX12" fmla="*/ 0 w 12192000"/>
              <a:gd name="connsiteY12"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5343524 w 12192000"/>
              <a:gd name="connsiteY9" fmla="*/ 2209238 h 4463002"/>
              <a:gd name="connsiteX10" fmla="*/ 0 w 12192000"/>
              <a:gd name="connsiteY10" fmla="*/ 2209238 h 4463002"/>
              <a:gd name="connsiteX11" fmla="*/ 0 w 12192000"/>
              <a:gd name="connsiteY11"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5343524 w 12192000"/>
              <a:gd name="connsiteY8" fmla="*/ 2210393 h 4463002"/>
              <a:gd name="connsiteX9" fmla="*/ 0 w 12192000"/>
              <a:gd name="connsiteY9" fmla="*/ 2209238 h 4463002"/>
              <a:gd name="connsiteX10" fmla="*/ 0 w 12192000"/>
              <a:gd name="connsiteY10"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9747766 w 12192000"/>
              <a:gd name="connsiteY7" fmla="*/ 2210393 h 4463002"/>
              <a:gd name="connsiteX8" fmla="*/ 0 w 12192000"/>
              <a:gd name="connsiteY8" fmla="*/ 2209238 h 4463002"/>
              <a:gd name="connsiteX9" fmla="*/ 0 w 12192000"/>
              <a:gd name="connsiteY9" fmla="*/ 0 h 4463002"/>
              <a:gd name="connsiteX0" fmla="*/ 0 w 12192000"/>
              <a:gd name="connsiteY0" fmla="*/ 0 h 4463002"/>
              <a:gd name="connsiteX1" fmla="*/ 12192000 w 12192000"/>
              <a:gd name="connsiteY1" fmla="*/ 0 h 4463002"/>
              <a:gd name="connsiteX2" fmla="*/ 12192000 w 12192000"/>
              <a:gd name="connsiteY2" fmla="*/ 4463002 h 4463002"/>
              <a:gd name="connsiteX3" fmla="*/ 12190378 w 12192000"/>
              <a:gd name="connsiteY3" fmla="*/ 4428749 h 4463002"/>
              <a:gd name="connsiteX4" fmla="*/ 9998648 w 12192000"/>
              <a:gd name="connsiteY4" fmla="*/ 2223060 h 4463002"/>
              <a:gd name="connsiteX5" fmla="*/ 9764803 w 12192000"/>
              <a:gd name="connsiteY5" fmla="*/ 2211252 h 4463002"/>
              <a:gd name="connsiteX6" fmla="*/ 9764803 w 12192000"/>
              <a:gd name="connsiteY6" fmla="*/ 2210393 h 4463002"/>
              <a:gd name="connsiteX7" fmla="*/ 0 w 12192000"/>
              <a:gd name="connsiteY7" fmla="*/ 2209238 h 4463002"/>
              <a:gd name="connsiteX8" fmla="*/ 0 w 12192000"/>
              <a:gd name="connsiteY8" fmla="*/ 0 h 4463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463002">
                <a:moveTo>
                  <a:pt x="0" y="0"/>
                </a:moveTo>
                <a:lnTo>
                  <a:pt x="12192000" y="0"/>
                </a:lnTo>
                <a:lnTo>
                  <a:pt x="12192000" y="4463002"/>
                </a:lnTo>
                <a:cubicBezTo>
                  <a:pt x="12191459" y="4451584"/>
                  <a:pt x="12190919" y="4440167"/>
                  <a:pt x="12190378" y="4428749"/>
                </a:cubicBezTo>
                <a:cubicBezTo>
                  <a:pt x="12079768" y="3266647"/>
                  <a:pt x="11158638" y="2340865"/>
                  <a:pt x="9998648" y="2223060"/>
                </a:cubicBezTo>
                <a:lnTo>
                  <a:pt x="9764803" y="2211252"/>
                </a:lnTo>
                <a:lnTo>
                  <a:pt x="9764803" y="2210393"/>
                </a:lnTo>
                <a:lnTo>
                  <a:pt x="0" y="2209238"/>
                </a:lnTo>
                <a:lnTo>
                  <a:pt x="0" y="0"/>
                </a:lnTo>
                <a:close/>
              </a:path>
            </a:pathLst>
          </a:custGeom>
          <a:solidFill>
            <a:schemeClr val="accent2">
              <a:lumMod val="75000"/>
              <a:alpha val="7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3" name="Title 1">
            <a:extLst>
              <a:ext uri="{FF2B5EF4-FFF2-40B4-BE49-F238E27FC236}">
                <a16:creationId xmlns:a16="http://schemas.microsoft.com/office/drawing/2014/main" id="{21E215A6-E6FC-4D5A-9881-E87CC750741B}"/>
              </a:ext>
            </a:extLst>
          </p:cNvPr>
          <p:cNvSpPr>
            <a:spLocks noGrp="1"/>
          </p:cNvSpPr>
          <p:nvPr>
            <p:ph type="title"/>
          </p:nvPr>
        </p:nvSpPr>
        <p:spPr>
          <a:xfrm>
            <a:off x="2743200" y="1"/>
            <a:ext cx="9432315" cy="2198972"/>
          </a:xfrm>
          <a:custGeom>
            <a:avLst/>
            <a:gdLst>
              <a:gd name="connsiteX0" fmla="*/ 0 w 10240035"/>
              <a:gd name="connsiteY0" fmla="*/ 0 h 2198971"/>
              <a:gd name="connsiteX1" fmla="*/ 10240035 w 10240035"/>
              <a:gd name="connsiteY1" fmla="*/ 0 h 2198971"/>
              <a:gd name="connsiteX2" fmla="*/ 10240035 w 10240035"/>
              <a:gd name="connsiteY2" fmla="*/ 0 h 2198971"/>
              <a:gd name="connsiteX3" fmla="*/ 10240035 w 10240035"/>
              <a:gd name="connsiteY3" fmla="*/ 1099486 h 2198971"/>
              <a:gd name="connsiteX4" fmla="*/ 9140549 w 10240035"/>
              <a:gd name="connsiteY4" fmla="*/ 2198972 h 2198971"/>
              <a:gd name="connsiteX5" fmla="*/ 1099486 w 10240035"/>
              <a:gd name="connsiteY5" fmla="*/ 2198971 h 2198971"/>
              <a:gd name="connsiteX6" fmla="*/ 0 w 10240035"/>
              <a:gd name="connsiteY6" fmla="*/ 1099485 h 2198971"/>
              <a:gd name="connsiteX7" fmla="*/ 0 w 10240035"/>
              <a:gd name="connsiteY7" fmla="*/ 0 h 2198971"/>
              <a:gd name="connsiteX8" fmla="*/ 0 w 10240035"/>
              <a:gd name="connsiteY8" fmla="*/ 0 h 2198971"/>
              <a:gd name="connsiteX0" fmla="*/ 0 w 10240035"/>
              <a:gd name="connsiteY0" fmla="*/ 0 h 2198972"/>
              <a:gd name="connsiteX1" fmla="*/ 10240035 w 10240035"/>
              <a:gd name="connsiteY1" fmla="*/ 0 h 2198972"/>
              <a:gd name="connsiteX2" fmla="*/ 10240035 w 10240035"/>
              <a:gd name="connsiteY2" fmla="*/ 0 h 2198972"/>
              <a:gd name="connsiteX3" fmla="*/ 914054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914054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889670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869858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831758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10240035 w 10240035"/>
              <a:gd name="connsiteY2" fmla="*/ 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9371355 w 10240035"/>
              <a:gd name="connsiteY2" fmla="*/ 15240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9371355 w 10240035"/>
              <a:gd name="connsiteY2" fmla="*/ 15240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240035"/>
              <a:gd name="connsiteY0" fmla="*/ 0 h 2198972"/>
              <a:gd name="connsiteX1" fmla="*/ 10240035 w 10240035"/>
              <a:gd name="connsiteY1" fmla="*/ 0 h 2198972"/>
              <a:gd name="connsiteX2" fmla="*/ 9371355 w 10240035"/>
              <a:gd name="connsiteY2" fmla="*/ 152400 h 2198972"/>
              <a:gd name="connsiteX3" fmla="*/ 7951829 w 10240035"/>
              <a:gd name="connsiteY3" fmla="*/ 2198972 h 2198972"/>
              <a:gd name="connsiteX4" fmla="*/ 1099486 w 10240035"/>
              <a:gd name="connsiteY4" fmla="*/ 2198971 h 2198972"/>
              <a:gd name="connsiteX5" fmla="*/ 0 w 10240035"/>
              <a:gd name="connsiteY5" fmla="*/ 1099485 h 2198972"/>
              <a:gd name="connsiteX6" fmla="*/ 0 w 10240035"/>
              <a:gd name="connsiteY6" fmla="*/ 0 h 2198972"/>
              <a:gd name="connsiteX7" fmla="*/ 0 w 10240035"/>
              <a:gd name="connsiteY7" fmla="*/ 0 h 2198972"/>
              <a:gd name="connsiteX0" fmla="*/ 0 w 10661291"/>
              <a:gd name="connsiteY0" fmla="*/ 0 h 2198972"/>
              <a:gd name="connsiteX1" fmla="*/ 10240035 w 10661291"/>
              <a:gd name="connsiteY1" fmla="*/ 0 h 2198972"/>
              <a:gd name="connsiteX2" fmla="*/ 7951829 w 10661291"/>
              <a:gd name="connsiteY2" fmla="*/ 2198972 h 2198972"/>
              <a:gd name="connsiteX3" fmla="*/ 1099486 w 10661291"/>
              <a:gd name="connsiteY3" fmla="*/ 2198971 h 2198972"/>
              <a:gd name="connsiteX4" fmla="*/ 0 w 10661291"/>
              <a:gd name="connsiteY4" fmla="*/ 1099485 h 2198972"/>
              <a:gd name="connsiteX5" fmla="*/ 0 w 10661291"/>
              <a:gd name="connsiteY5" fmla="*/ 0 h 2198972"/>
              <a:gd name="connsiteX6" fmla="*/ 0 w 10661291"/>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1099485 h 2198972"/>
              <a:gd name="connsiteX5" fmla="*/ 0 w 10240035"/>
              <a:gd name="connsiteY5" fmla="*/ 0 h 2198972"/>
              <a:gd name="connsiteX6" fmla="*/ 0 w 10240035"/>
              <a:gd name="connsiteY6" fmla="*/ 0 h 2198972"/>
              <a:gd name="connsiteX0" fmla="*/ 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0 h 2198972"/>
              <a:gd name="connsiteX5" fmla="*/ 0 w 10240035"/>
              <a:gd name="connsiteY5" fmla="*/ 0 h 2198972"/>
              <a:gd name="connsiteX0" fmla="*/ 807720 w 10240035"/>
              <a:gd name="connsiteY0" fmla="*/ 0 h 2198972"/>
              <a:gd name="connsiteX1" fmla="*/ 10240035 w 10240035"/>
              <a:gd name="connsiteY1" fmla="*/ 0 h 2198972"/>
              <a:gd name="connsiteX2" fmla="*/ 7951829 w 10240035"/>
              <a:gd name="connsiteY2" fmla="*/ 2198972 h 2198972"/>
              <a:gd name="connsiteX3" fmla="*/ 1099486 w 10240035"/>
              <a:gd name="connsiteY3" fmla="*/ 2198971 h 2198972"/>
              <a:gd name="connsiteX4" fmla="*/ 0 w 10240035"/>
              <a:gd name="connsiteY4" fmla="*/ 0 h 2198972"/>
              <a:gd name="connsiteX5" fmla="*/ 807720 w 10240035"/>
              <a:gd name="connsiteY5" fmla="*/ 0 h 2198972"/>
              <a:gd name="connsiteX0" fmla="*/ 900020 w 10332335"/>
              <a:gd name="connsiteY0" fmla="*/ 0 h 2198972"/>
              <a:gd name="connsiteX1" fmla="*/ 10332335 w 10332335"/>
              <a:gd name="connsiteY1" fmla="*/ 0 h 2198972"/>
              <a:gd name="connsiteX2" fmla="*/ 8044129 w 10332335"/>
              <a:gd name="connsiteY2" fmla="*/ 2198972 h 2198972"/>
              <a:gd name="connsiteX3" fmla="*/ 1191786 w 10332335"/>
              <a:gd name="connsiteY3" fmla="*/ 2198971 h 2198972"/>
              <a:gd name="connsiteX4" fmla="*/ 900020 w 10332335"/>
              <a:gd name="connsiteY4" fmla="*/ 0 h 2198972"/>
              <a:gd name="connsiteX0" fmla="*/ 325154 w 9757469"/>
              <a:gd name="connsiteY0" fmla="*/ 0 h 2198972"/>
              <a:gd name="connsiteX1" fmla="*/ 9757469 w 9757469"/>
              <a:gd name="connsiteY1" fmla="*/ 0 h 2198972"/>
              <a:gd name="connsiteX2" fmla="*/ 7469263 w 9757469"/>
              <a:gd name="connsiteY2" fmla="*/ 2198972 h 2198972"/>
              <a:gd name="connsiteX3" fmla="*/ 616920 w 9757469"/>
              <a:gd name="connsiteY3" fmla="*/ 2198971 h 2198972"/>
              <a:gd name="connsiteX4" fmla="*/ 325154 w 9757469"/>
              <a:gd name="connsiteY4" fmla="*/ 0 h 2198972"/>
              <a:gd name="connsiteX0" fmla="*/ 0 w 9432315"/>
              <a:gd name="connsiteY0" fmla="*/ 0 h 2198972"/>
              <a:gd name="connsiteX1" fmla="*/ 9432315 w 9432315"/>
              <a:gd name="connsiteY1" fmla="*/ 0 h 2198972"/>
              <a:gd name="connsiteX2" fmla="*/ 7144109 w 9432315"/>
              <a:gd name="connsiteY2" fmla="*/ 2198972 h 2198972"/>
              <a:gd name="connsiteX3" fmla="*/ 291766 w 9432315"/>
              <a:gd name="connsiteY3" fmla="*/ 2198971 h 2198972"/>
              <a:gd name="connsiteX4" fmla="*/ 0 w 9432315"/>
              <a:gd name="connsiteY4" fmla="*/ 0 h 2198972"/>
              <a:gd name="connsiteX0" fmla="*/ 69347 w 9501662"/>
              <a:gd name="connsiteY0" fmla="*/ 0 h 2198972"/>
              <a:gd name="connsiteX1" fmla="*/ 9501662 w 9501662"/>
              <a:gd name="connsiteY1" fmla="*/ 0 h 2198972"/>
              <a:gd name="connsiteX2" fmla="*/ 7213456 w 9501662"/>
              <a:gd name="connsiteY2" fmla="*/ 2198972 h 2198972"/>
              <a:gd name="connsiteX3" fmla="*/ 86793 w 9501662"/>
              <a:gd name="connsiteY3" fmla="*/ 2198971 h 2198972"/>
              <a:gd name="connsiteX4" fmla="*/ 69347 w 9501662"/>
              <a:gd name="connsiteY4" fmla="*/ 0 h 2198972"/>
              <a:gd name="connsiteX0" fmla="*/ 0 w 9432315"/>
              <a:gd name="connsiteY0" fmla="*/ 0 h 2198972"/>
              <a:gd name="connsiteX1" fmla="*/ 9432315 w 9432315"/>
              <a:gd name="connsiteY1" fmla="*/ 0 h 2198972"/>
              <a:gd name="connsiteX2" fmla="*/ 7144109 w 9432315"/>
              <a:gd name="connsiteY2" fmla="*/ 2198972 h 2198972"/>
              <a:gd name="connsiteX3" fmla="*/ 17446 w 9432315"/>
              <a:gd name="connsiteY3" fmla="*/ 2198971 h 2198972"/>
              <a:gd name="connsiteX4" fmla="*/ 0 w 9432315"/>
              <a:gd name="connsiteY4" fmla="*/ 0 h 2198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32315" h="2198972">
                <a:moveTo>
                  <a:pt x="0" y="0"/>
                </a:moveTo>
                <a:lnTo>
                  <a:pt x="9432315" y="0"/>
                </a:lnTo>
                <a:cubicBezTo>
                  <a:pt x="9248860" y="1235175"/>
                  <a:pt x="8210334" y="2137277"/>
                  <a:pt x="7144109" y="2198972"/>
                </a:cubicBezTo>
                <a:lnTo>
                  <a:pt x="17446" y="2198971"/>
                </a:lnTo>
                <a:cubicBezTo>
                  <a:pt x="30721" y="1146676"/>
                  <a:pt x="575" y="838935"/>
                  <a:pt x="0" y="0"/>
                </a:cubicBezTo>
                <a:close/>
              </a:path>
            </a:pathLst>
          </a:custGeom>
          <a:solidFill>
            <a:schemeClr val="accent2">
              <a:alpha val="80000"/>
            </a:schemeClr>
          </a:solidFill>
        </p:spPr>
        <p:txBody>
          <a:bodyPr rtlCol="0"/>
          <a:lstStyle>
            <a:lvl1pPr marL="548640">
              <a:lnSpc>
                <a:spcPct val="100000"/>
              </a:lnSpc>
              <a:defRPr>
                <a:solidFill>
                  <a:schemeClr val="bg2"/>
                </a:solidFill>
              </a:defRPr>
            </a:lvl1pPr>
          </a:lstStyle>
          <a:p>
            <a:pPr rtl="0"/>
            <a:r>
              <a:rPr lang="en-US">
                <a:solidFill>
                  <a:srgbClr val="FFFFFF"/>
                </a:solidFill>
              </a:rPr>
              <a:t>Click to edit Master title style</a:t>
            </a:r>
            <a:endParaRPr lang="en-GB">
              <a:solidFill>
                <a:srgbClr val="FFFFFF"/>
              </a:solidFill>
            </a:endParaRPr>
          </a:p>
        </p:txBody>
      </p:sp>
      <p:sp>
        <p:nvSpPr>
          <p:cNvPr id="18" name="Picture Placeholder 17">
            <a:extLst>
              <a:ext uri="{FF2B5EF4-FFF2-40B4-BE49-F238E27FC236}">
                <a16:creationId xmlns:a16="http://schemas.microsoft.com/office/drawing/2014/main" id="{704EC18E-B48D-4AD7-A5B5-3D57255D1A23}"/>
              </a:ext>
            </a:extLst>
          </p:cNvPr>
          <p:cNvSpPr>
            <a:spLocks noGrp="1"/>
          </p:cNvSpPr>
          <p:nvPr>
            <p:ph type="pic" sz="quarter" idx="13"/>
          </p:nvPr>
        </p:nvSpPr>
        <p:spPr>
          <a:xfrm>
            <a:off x="-16483" y="0"/>
            <a:ext cx="2773332" cy="2202508"/>
          </a:xfrm>
          <a:custGeom>
            <a:avLst/>
            <a:gdLst>
              <a:gd name="connsiteX0" fmla="*/ 0 w 2773332"/>
              <a:gd name="connsiteY0" fmla="*/ 0 h 2202508"/>
              <a:gd name="connsiteX1" fmla="*/ 2773332 w 2773332"/>
              <a:gd name="connsiteY1" fmla="*/ 0 h 2202508"/>
              <a:gd name="connsiteX2" fmla="*/ 2773332 w 2773332"/>
              <a:gd name="connsiteY2" fmla="*/ 2202508 h 2202508"/>
              <a:gd name="connsiteX3" fmla="*/ 0 w 2773332"/>
              <a:gd name="connsiteY3" fmla="*/ 2202508 h 2202508"/>
            </a:gdLst>
            <a:ahLst/>
            <a:cxnLst>
              <a:cxn ang="0">
                <a:pos x="connsiteX0" y="connsiteY0"/>
              </a:cxn>
              <a:cxn ang="0">
                <a:pos x="connsiteX1" y="connsiteY1"/>
              </a:cxn>
              <a:cxn ang="0">
                <a:pos x="connsiteX2" y="connsiteY2"/>
              </a:cxn>
              <a:cxn ang="0">
                <a:pos x="connsiteX3" y="connsiteY3"/>
              </a:cxn>
            </a:cxnLst>
            <a:rect l="l" t="t" r="r" b="b"/>
            <a:pathLst>
              <a:path w="2773332" h="2202508">
                <a:moveTo>
                  <a:pt x="0" y="0"/>
                </a:moveTo>
                <a:lnTo>
                  <a:pt x="2773332" y="0"/>
                </a:lnTo>
                <a:lnTo>
                  <a:pt x="2773332" y="2202508"/>
                </a:lnTo>
                <a:lnTo>
                  <a:pt x="0" y="2202508"/>
                </a:lnTo>
                <a:close/>
              </a:path>
            </a:pathLst>
          </a:custGeom>
          <a:solidFill>
            <a:schemeClr val="accent6"/>
          </a:solidFill>
        </p:spPr>
        <p:txBody>
          <a:bodyPr wrap="square" rtlCol="0">
            <a:noAutofit/>
          </a:bodyPr>
          <a:lstStyle/>
          <a:p>
            <a:pPr rtl="0"/>
            <a:r>
              <a:rPr lang="en-US"/>
              <a:t>Click icon to add picture</a:t>
            </a:r>
            <a:endParaRPr lang="en-GB"/>
          </a:p>
        </p:txBody>
      </p:sp>
      <p:sp>
        <p:nvSpPr>
          <p:cNvPr id="21" name="Picture Placeholder 20">
            <a:extLst>
              <a:ext uri="{FF2B5EF4-FFF2-40B4-BE49-F238E27FC236}">
                <a16:creationId xmlns:a16="http://schemas.microsoft.com/office/drawing/2014/main" id="{FAE5A08C-2BA6-4754-806E-3BEAE8D2EC19}"/>
              </a:ext>
            </a:extLst>
          </p:cNvPr>
          <p:cNvSpPr>
            <a:spLocks noGrp="1"/>
          </p:cNvSpPr>
          <p:nvPr>
            <p:ph type="pic" sz="quarter" idx="14"/>
          </p:nvPr>
        </p:nvSpPr>
        <p:spPr>
          <a:xfrm>
            <a:off x="-16484" y="2202508"/>
            <a:ext cx="2773332" cy="2327746"/>
          </a:xfrm>
          <a:custGeom>
            <a:avLst/>
            <a:gdLst>
              <a:gd name="connsiteX0" fmla="*/ 0 w 2773332"/>
              <a:gd name="connsiteY0" fmla="*/ 0 h 2327746"/>
              <a:gd name="connsiteX1" fmla="*/ 2773332 w 2773332"/>
              <a:gd name="connsiteY1" fmla="*/ 0 h 2327746"/>
              <a:gd name="connsiteX2" fmla="*/ 2773332 w 2773332"/>
              <a:gd name="connsiteY2" fmla="*/ 2327746 h 2327746"/>
              <a:gd name="connsiteX3" fmla="*/ 0 w 2773332"/>
              <a:gd name="connsiteY3" fmla="*/ 2327746 h 2327746"/>
            </a:gdLst>
            <a:ahLst/>
            <a:cxnLst>
              <a:cxn ang="0">
                <a:pos x="connsiteX0" y="connsiteY0"/>
              </a:cxn>
              <a:cxn ang="0">
                <a:pos x="connsiteX1" y="connsiteY1"/>
              </a:cxn>
              <a:cxn ang="0">
                <a:pos x="connsiteX2" y="connsiteY2"/>
              </a:cxn>
              <a:cxn ang="0">
                <a:pos x="connsiteX3" y="connsiteY3"/>
              </a:cxn>
            </a:cxnLst>
            <a:rect l="l" t="t" r="r" b="b"/>
            <a:pathLst>
              <a:path w="2773332" h="2327746">
                <a:moveTo>
                  <a:pt x="0" y="0"/>
                </a:moveTo>
                <a:lnTo>
                  <a:pt x="2773332" y="0"/>
                </a:lnTo>
                <a:lnTo>
                  <a:pt x="2773332" y="2327746"/>
                </a:lnTo>
                <a:lnTo>
                  <a:pt x="0" y="2327746"/>
                </a:lnTo>
                <a:close/>
              </a:path>
            </a:pathLst>
          </a:custGeom>
          <a:solidFill>
            <a:schemeClr val="accent6">
              <a:lumMod val="60000"/>
              <a:lumOff val="40000"/>
            </a:schemeClr>
          </a:solidFill>
        </p:spPr>
        <p:txBody>
          <a:bodyPr wrap="square" rtlCol="0">
            <a:noAutofit/>
          </a:bodyPr>
          <a:lstStyle/>
          <a:p>
            <a:pPr rtl="0"/>
            <a:r>
              <a:rPr lang="en-US"/>
              <a:t>Click icon to add picture</a:t>
            </a:r>
            <a:endParaRPr lang="en-GB"/>
          </a:p>
        </p:txBody>
      </p:sp>
      <p:sp>
        <p:nvSpPr>
          <p:cNvPr id="25" name="Picture Placeholder 24">
            <a:extLst>
              <a:ext uri="{FF2B5EF4-FFF2-40B4-BE49-F238E27FC236}">
                <a16:creationId xmlns:a16="http://schemas.microsoft.com/office/drawing/2014/main" id="{BBE1FA0E-416C-4623-840A-A04A5237BCF4}"/>
              </a:ext>
            </a:extLst>
          </p:cNvPr>
          <p:cNvSpPr>
            <a:spLocks noGrp="1"/>
          </p:cNvSpPr>
          <p:nvPr>
            <p:ph type="pic" sz="quarter" idx="15"/>
          </p:nvPr>
        </p:nvSpPr>
        <p:spPr>
          <a:xfrm>
            <a:off x="-16484" y="4530254"/>
            <a:ext cx="2773332" cy="2327746"/>
          </a:xfrm>
          <a:custGeom>
            <a:avLst/>
            <a:gdLst>
              <a:gd name="connsiteX0" fmla="*/ 0 w 2773332"/>
              <a:gd name="connsiteY0" fmla="*/ 0 h 2327746"/>
              <a:gd name="connsiteX1" fmla="*/ 2773332 w 2773332"/>
              <a:gd name="connsiteY1" fmla="*/ 0 h 2327746"/>
              <a:gd name="connsiteX2" fmla="*/ 2773332 w 2773332"/>
              <a:gd name="connsiteY2" fmla="*/ 2327746 h 2327746"/>
              <a:gd name="connsiteX3" fmla="*/ 0 w 2773332"/>
              <a:gd name="connsiteY3" fmla="*/ 2327746 h 2327746"/>
            </a:gdLst>
            <a:ahLst/>
            <a:cxnLst>
              <a:cxn ang="0">
                <a:pos x="connsiteX0" y="connsiteY0"/>
              </a:cxn>
              <a:cxn ang="0">
                <a:pos x="connsiteX1" y="connsiteY1"/>
              </a:cxn>
              <a:cxn ang="0">
                <a:pos x="connsiteX2" y="connsiteY2"/>
              </a:cxn>
              <a:cxn ang="0">
                <a:pos x="connsiteX3" y="connsiteY3"/>
              </a:cxn>
            </a:cxnLst>
            <a:rect l="l" t="t" r="r" b="b"/>
            <a:pathLst>
              <a:path w="2773332" h="2327746">
                <a:moveTo>
                  <a:pt x="0" y="0"/>
                </a:moveTo>
                <a:lnTo>
                  <a:pt x="2773332" y="0"/>
                </a:lnTo>
                <a:lnTo>
                  <a:pt x="2773332" y="2327746"/>
                </a:lnTo>
                <a:lnTo>
                  <a:pt x="0" y="2327746"/>
                </a:lnTo>
                <a:close/>
              </a:path>
            </a:pathLst>
          </a:custGeom>
          <a:solidFill>
            <a:schemeClr val="accent6"/>
          </a:solidFill>
        </p:spPr>
        <p:txBody>
          <a:bodyPr wrap="square" rtlCol="0">
            <a:noAutofit/>
          </a:bodyPr>
          <a:lstStyle/>
          <a:p>
            <a:pPr rtl="0"/>
            <a:r>
              <a:rPr lang="en-US"/>
              <a:t>Click icon to add picture</a:t>
            </a:r>
            <a:endParaRPr lang="en-GB"/>
          </a:p>
        </p:txBody>
      </p:sp>
      <p:sp>
        <p:nvSpPr>
          <p:cNvPr id="17" name="Content Placeholder 2">
            <a:extLst>
              <a:ext uri="{FF2B5EF4-FFF2-40B4-BE49-F238E27FC236}">
                <a16:creationId xmlns:a16="http://schemas.microsoft.com/office/drawing/2014/main" id="{03BD1FF0-3229-401F-AEC3-09AE70428EF2}"/>
              </a:ext>
            </a:extLst>
          </p:cNvPr>
          <p:cNvSpPr>
            <a:spLocks noGrp="1"/>
          </p:cNvSpPr>
          <p:nvPr>
            <p:ph idx="1"/>
          </p:nvPr>
        </p:nvSpPr>
        <p:spPr>
          <a:xfrm>
            <a:off x="3352800" y="2794177"/>
            <a:ext cx="7476460" cy="3382786"/>
          </a:xfrm>
        </p:spPr>
        <p:txBody>
          <a:bodyPr rtlCol="0"/>
          <a:lstStyle>
            <a:lvl1pPr marL="0" indent="0">
              <a:buNone/>
              <a:defRPr/>
            </a:lvl1pPr>
          </a:lstStyle>
          <a:p>
            <a:pPr lvl="0" rtl="0"/>
            <a:r>
              <a:rPr lang="en-US"/>
              <a:t>Click to edit Master text styles</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rtlCol="0"/>
          <a:lstStyle>
            <a:lvl1pPr>
              <a:defRPr>
                <a:solidFill>
                  <a:schemeClr val="bg2"/>
                </a:solidFill>
              </a:defRPr>
            </a:lvl1pPr>
          </a:lstStyle>
          <a:p>
            <a:pPr rtl="0"/>
            <a:r>
              <a:rPr lang="en-GB"/>
              <a:t>Sample Footer Text</a:t>
            </a:r>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rtlCol="0"/>
          <a:lstStyle>
            <a:lvl1pPr>
              <a:defRPr>
                <a:solidFill>
                  <a:schemeClr val="accent2"/>
                </a:solidFill>
              </a:defRPr>
            </a:lvl1pPr>
          </a:lstStyle>
          <a:p>
            <a:pPr rtl="0"/>
            <a:r>
              <a:rPr lang="en-GB"/>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rtlCol="0"/>
          <a:lstStyle>
            <a:lvl1pPr>
              <a:defRPr>
                <a:solidFill>
                  <a:schemeClr val="accent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4080524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Section break">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C755B30B-7677-4AAC-9890-81A7EFF6BF47}"/>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8" name="Rectangle 7">
            <a:extLst>
              <a:ext uri="{FF2B5EF4-FFF2-40B4-BE49-F238E27FC236}">
                <a16:creationId xmlns:a16="http://schemas.microsoft.com/office/drawing/2014/main" id="{36E5F686-1654-4CE7-8DA0-0D626B36E1E9}"/>
              </a:ext>
              <a:ext uri="{C183D7F6-B498-43B3-948B-1728B52AA6E4}">
                <adec:decorative xmlns:adec="http://schemas.microsoft.com/office/drawing/2017/decorative" val="1"/>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9" name="Title 1">
            <a:extLst>
              <a:ext uri="{FF2B5EF4-FFF2-40B4-BE49-F238E27FC236}">
                <a16:creationId xmlns:a16="http://schemas.microsoft.com/office/drawing/2014/main" id="{CAA6281C-6C47-45BE-9BDA-1518A016E938}"/>
              </a:ext>
            </a:extLst>
          </p:cNvPr>
          <p:cNvSpPr>
            <a:spLocks noGrp="1"/>
          </p:cNvSpPr>
          <p:nvPr>
            <p:ph type="ctrTitle"/>
          </p:nvPr>
        </p:nvSpPr>
        <p:spPr>
          <a:xfrm>
            <a:off x="914400" y="685798"/>
            <a:ext cx="4770783" cy="3217461"/>
          </a:xfrm>
        </p:spPr>
        <p:txBody>
          <a:bodyPr rtlCol="0">
            <a:normAutofit/>
          </a:bodyPr>
          <a:lstStyle>
            <a:lvl1pPr>
              <a:defRPr>
                <a:solidFill>
                  <a:schemeClr val="bg2"/>
                </a:solidFill>
              </a:defRPr>
            </a:lvl1pPr>
          </a:lstStyle>
          <a:p>
            <a:pPr algn="l" rtl="0"/>
            <a:r>
              <a:rPr lang="en-US">
                <a:solidFill>
                  <a:srgbClr val="FFFFFF"/>
                </a:solidFill>
              </a:rPr>
              <a:t>Click to edit Master title style</a:t>
            </a:r>
            <a:endParaRPr lang="en-GB">
              <a:solidFill>
                <a:srgbClr val="FFFFFF"/>
              </a:solidFill>
            </a:endParaRPr>
          </a:p>
        </p:txBody>
      </p:sp>
      <p:sp>
        <p:nvSpPr>
          <p:cNvPr id="15" name="Picture Placeholder 14">
            <a:extLst>
              <a:ext uri="{FF2B5EF4-FFF2-40B4-BE49-F238E27FC236}">
                <a16:creationId xmlns:a16="http://schemas.microsoft.com/office/drawing/2014/main" id="{AC1FE5B8-D695-49EA-BEA4-B9282CC4EF89}"/>
              </a:ext>
            </a:extLst>
          </p:cNvPr>
          <p:cNvSpPr>
            <a:spLocks noGrp="1"/>
          </p:cNvSpPr>
          <p:nvPr>
            <p:ph type="pic" sz="quarter" idx="13"/>
          </p:nvPr>
        </p:nvSpPr>
        <p:spPr>
          <a:xfrm>
            <a:off x="6057901" y="1"/>
            <a:ext cx="6134099" cy="6857999"/>
          </a:xfrm>
          <a:custGeom>
            <a:avLst/>
            <a:gdLst>
              <a:gd name="connsiteX0" fmla="*/ 2378699 w 6134099"/>
              <a:gd name="connsiteY0" fmla="*/ 0 h 6857999"/>
              <a:gd name="connsiteX1" fmla="*/ 6134099 w 6134099"/>
              <a:gd name="connsiteY1" fmla="*/ 0 h 6857999"/>
              <a:gd name="connsiteX2" fmla="*/ 6134099 w 6134099"/>
              <a:gd name="connsiteY2" fmla="*/ 6857999 h 6857999"/>
              <a:gd name="connsiteX3" fmla="*/ 2401766 w 6134099"/>
              <a:gd name="connsiteY3" fmla="*/ 6857999 h 6857999"/>
              <a:gd name="connsiteX4" fmla="*/ 2397402 w 6134099"/>
              <a:gd name="connsiteY4" fmla="*/ 6856523 h 6857999"/>
              <a:gd name="connsiteX5" fmla="*/ 0 w 6134099"/>
              <a:gd name="connsiteY5" fmla="*/ 3424574 h 6857999"/>
              <a:gd name="connsiteX6" fmla="*/ 2231484 w 6134099"/>
              <a:gd name="connsiteY6" fmla="*/ 58045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34099" h="6857999">
                <a:moveTo>
                  <a:pt x="2378699" y="0"/>
                </a:moveTo>
                <a:lnTo>
                  <a:pt x="6134099" y="0"/>
                </a:lnTo>
                <a:lnTo>
                  <a:pt x="6134099" y="6857999"/>
                </a:lnTo>
                <a:lnTo>
                  <a:pt x="2401766" y="6857999"/>
                </a:lnTo>
                <a:lnTo>
                  <a:pt x="2397402" y="6856523"/>
                </a:lnTo>
                <a:cubicBezTo>
                  <a:pt x="998410" y="6344283"/>
                  <a:pt x="0" y="5001024"/>
                  <a:pt x="0" y="3424574"/>
                </a:cubicBezTo>
                <a:cubicBezTo>
                  <a:pt x="0" y="1911182"/>
                  <a:pt x="920134" y="612699"/>
                  <a:pt x="2231484" y="58045"/>
                </a:cubicBezTo>
                <a:close/>
              </a:path>
            </a:pathLst>
          </a:custGeom>
          <a:solidFill>
            <a:schemeClr val="accent6"/>
          </a:solidFill>
        </p:spPr>
        <p:txBody>
          <a:bodyPr wrap="square" rtlCol="0" anchor="ctr">
            <a:noAutofit/>
          </a:bodyPr>
          <a:lstStyle>
            <a:lvl1pPr algn="ctr">
              <a:defRPr/>
            </a:lvl1pPr>
          </a:lstStyle>
          <a:p>
            <a:pPr rtl="0"/>
            <a:r>
              <a:rPr lang="en-US"/>
              <a:t>Click icon to add picture</a:t>
            </a:r>
            <a:endParaRPr lang="en-GB"/>
          </a:p>
        </p:txBody>
      </p:sp>
      <p:sp>
        <p:nvSpPr>
          <p:cNvPr id="14" name="Subtitle 2">
            <a:extLst>
              <a:ext uri="{FF2B5EF4-FFF2-40B4-BE49-F238E27FC236}">
                <a16:creationId xmlns:a16="http://schemas.microsoft.com/office/drawing/2014/main" id="{E24FC61A-6DA9-444C-9D55-2FE464BD581F}"/>
              </a:ext>
            </a:extLst>
          </p:cNvPr>
          <p:cNvSpPr>
            <a:spLocks noGrp="1"/>
          </p:cNvSpPr>
          <p:nvPr>
            <p:ph type="subTitle" idx="1"/>
          </p:nvPr>
        </p:nvSpPr>
        <p:spPr>
          <a:xfrm>
            <a:off x="0" y="4327140"/>
            <a:ext cx="11576868" cy="2530860"/>
          </a:xfrm>
          <a:custGeom>
            <a:avLst/>
            <a:gdLst>
              <a:gd name="connsiteX0" fmla="*/ 0 w 11576868"/>
              <a:gd name="connsiteY0" fmla="*/ 0 h 2500380"/>
              <a:gd name="connsiteX1" fmla="*/ 10326678 w 11576868"/>
              <a:gd name="connsiteY1" fmla="*/ 0 h 2500380"/>
              <a:gd name="connsiteX2" fmla="*/ 11576868 w 11576868"/>
              <a:gd name="connsiteY2" fmla="*/ 1250190 h 2500380"/>
              <a:gd name="connsiteX3" fmla="*/ 11576868 w 11576868"/>
              <a:gd name="connsiteY3" fmla="*/ 2500380 h 2500380"/>
              <a:gd name="connsiteX4" fmla="*/ 0 w 11576868"/>
              <a:gd name="connsiteY4" fmla="*/ 2500380 h 2500380"/>
              <a:gd name="connsiteX5" fmla="*/ 0 w 11576868"/>
              <a:gd name="connsiteY5" fmla="*/ 0 h 2500380"/>
              <a:gd name="connsiteX0" fmla="*/ 0 w 12449160"/>
              <a:gd name="connsiteY0" fmla="*/ 0 h 2500380"/>
              <a:gd name="connsiteX1" fmla="*/ 10326678 w 12449160"/>
              <a:gd name="connsiteY1" fmla="*/ 0 h 2500380"/>
              <a:gd name="connsiteX2" fmla="*/ 11576868 w 12449160"/>
              <a:gd name="connsiteY2" fmla="*/ 2500380 h 2500380"/>
              <a:gd name="connsiteX3" fmla="*/ 0 w 12449160"/>
              <a:gd name="connsiteY3" fmla="*/ 2500380 h 2500380"/>
              <a:gd name="connsiteX4" fmla="*/ 0 w 12449160"/>
              <a:gd name="connsiteY4" fmla="*/ 0 h 2500380"/>
              <a:gd name="connsiteX0" fmla="*/ 0 w 11640738"/>
              <a:gd name="connsiteY0" fmla="*/ 0 h 2500380"/>
              <a:gd name="connsiteX1" fmla="*/ 10326678 w 11640738"/>
              <a:gd name="connsiteY1" fmla="*/ 0 h 2500380"/>
              <a:gd name="connsiteX2" fmla="*/ 11576868 w 11640738"/>
              <a:gd name="connsiteY2" fmla="*/ 2500380 h 2500380"/>
              <a:gd name="connsiteX3" fmla="*/ 0 w 11640738"/>
              <a:gd name="connsiteY3" fmla="*/ 2500380 h 2500380"/>
              <a:gd name="connsiteX4" fmla="*/ 0 w 11640738"/>
              <a:gd name="connsiteY4" fmla="*/ 0 h 2500380"/>
              <a:gd name="connsiteX0" fmla="*/ 0 w 11576868"/>
              <a:gd name="connsiteY0" fmla="*/ 0 h 2500380"/>
              <a:gd name="connsiteX1" fmla="*/ 1032667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973231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909223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881791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0 h 2500380"/>
              <a:gd name="connsiteX1" fmla="*/ 8558838 w 11576868"/>
              <a:gd name="connsiteY1" fmla="*/ 0 h 2500380"/>
              <a:gd name="connsiteX2" fmla="*/ 11576868 w 11576868"/>
              <a:gd name="connsiteY2" fmla="*/ 2500380 h 2500380"/>
              <a:gd name="connsiteX3" fmla="*/ 0 w 11576868"/>
              <a:gd name="connsiteY3" fmla="*/ 2500380 h 2500380"/>
              <a:gd name="connsiteX4" fmla="*/ 0 w 11576868"/>
              <a:gd name="connsiteY4" fmla="*/ 0 h 2500380"/>
              <a:gd name="connsiteX0" fmla="*/ 0 w 11576868"/>
              <a:gd name="connsiteY0" fmla="*/ 10567 h 2510947"/>
              <a:gd name="connsiteX1" fmla="*/ 8558838 w 11576868"/>
              <a:gd name="connsiteY1" fmla="*/ 10567 h 2510947"/>
              <a:gd name="connsiteX2" fmla="*/ 11576868 w 11576868"/>
              <a:gd name="connsiteY2" fmla="*/ 2510947 h 2510947"/>
              <a:gd name="connsiteX3" fmla="*/ 0 w 11576868"/>
              <a:gd name="connsiteY3" fmla="*/ 2510947 h 2510947"/>
              <a:gd name="connsiteX4" fmla="*/ 0 w 11576868"/>
              <a:gd name="connsiteY4" fmla="*/ 10567 h 2510947"/>
              <a:gd name="connsiteX0" fmla="*/ 0 w 11576868"/>
              <a:gd name="connsiteY0" fmla="*/ 462 h 2500842"/>
              <a:gd name="connsiteX1" fmla="*/ 8558838 w 11576868"/>
              <a:gd name="connsiteY1" fmla="*/ 462 h 2500842"/>
              <a:gd name="connsiteX2" fmla="*/ 11576868 w 11576868"/>
              <a:gd name="connsiteY2" fmla="*/ 2500842 h 2500842"/>
              <a:gd name="connsiteX3" fmla="*/ 0 w 11576868"/>
              <a:gd name="connsiteY3" fmla="*/ 2500842 h 2500842"/>
              <a:gd name="connsiteX4" fmla="*/ 0 w 11576868"/>
              <a:gd name="connsiteY4" fmla="*/ 462 h 2500842"/>
              <a:gd name="connsiteX0" fmla="*/ 0 w 11576868"/>
              <a:gd name="connsiteY0" fmla="*/ 30928 h 2531308"/>
              <a:gd name="connsiteX1" fmla="*/ 8558838 w 11576868"/>
              <a:gd name="connsiteY1" fmla="*/ 448 h 2531308"/>
              <a:gd name="connsiteX2" fmla="*/ 11576868 w 11576868"/>
              <a:gd name="connsiteY2" fmla="*/ 2531308 h 2531308"/>
              <a:gd name="connsiteX3" fmla="*/ 0 w 11576868"/>
              <a:gd name="connsiteY3" fmla="*/ 2531308 h 2531308"/>
              <a:gd name="connsiteX4" fmla="*/ 0 w 11576868"/>
              <a:gd name="connsiteY4" fmla="*/ 30928 h 2531308"/>
              <a:gd name="connsiteX0" fmla="*/ 0 w 11576868"/>
              <a:gd name="connsiteY0" fmla="*/ 30480 h 2530860"/>
              <a:gd name="connsiteX1" fmla="*/ 8558838 w 11576868"/>
              <a:gd name="connsiteY1" fmla="*/ 0 h 2530860"/>
              <a:gd name="connsiteX2" fmla="*/ 11576868 w 11576868"/>
              <a:gd name="connsiteY2" fmla="*/ 2530860 h 2530860"/>
              <a:gd name="connsiteX3" fmla="*/ 0 w 11576868"/>
              <a:gd name="connsiteY3" fmla="*/ 2530860 h 2530860"/>
              <a:gd name="connsiteX4" fmla="*/ 0 w 11576868"/>
              <a:gd name="connsiteY4" fmla="*/ 30480 h 2530860"/>
              <a:gd name="connsiteX0" fmla="*/ 0 w 11576868"/>
              <a:gd name="connsiteY0" fmla="*/ 30480 h 2530860"/>
              <a:gd name="connsiteX1" fmla="*/ 8558838 w 11576868"/>
              <a:gd name="connsiteY1" fmla="*/ 0 h 2530860"/>
              <a:gd name="connsiteX2" fmla="*/ 11576868 w 11576868"/>
              <a:gd name="connsiteY2" fmla="*/ 2530860 h 2530860"/>
              <a:gd name="connsiteX3" fmla="*/ 0 w 11576868"/>
              <a:gd name="connsiteY3" fmla="*/ 2530860 h 2530860"/>
              <a:gd name="connsiteX4" fmla="*/ 0 w 11576868"/>
              <a:gd name="connsiteY4" fmla="*/ 30480 h 2530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76868" h="2530860">
                <a:moveTo>
                  <a:pt x="0" y="30480"/>
                </a:moveTo>
                <a:lnTo>
                  <a:pt x="8558838" y="0"/>
                </a:lnTo>
                <a:cubicBezTo>
                  <a:pt x="10335916" y="20490"/>
                  <a:pt x="11453941" y="1016850"/>
                  <a:pt x="11576868" y="2530860"/>
                </a:cubicBezTo>
                <a:lnTo>
                  <a:pt x="0" y="2530860"/>
                </a:lnTo>
                <a:lnTo>
                  <a:pt x="0" y="30480"/>
                </a:lnTo>
                <a:close/>
              </a:path>
            </a:pathLst>
          </a:custGeom>
          <a:solidFill>
            <a:schemeClr val="accent2">
              <a:lumMod val="75000"/>
              <a:alpha val="80000"/>
            </a:schemeClr>
          </a:solidFill>
        </p:spPr>
        <p:txBody>
          <a:bodyPr rtlCol="0" anchor="t"/>
          <a:lstStyle>
            <a:lvl1pPr marL="914400" indent="0">
              <a:lnSpc>
                <a:spcPct val="400000"/>
              </a:lnSpc>
              <a:buNone/>
              <a:defRPr>
                <a:solidFill>
                  <a:schemeClr val="bg2"/>
                </a:solidFill>
              </a:defRPr>
            </a:lvl1pPr>
          </a:lstStyle>
          <a:p>
            <a:pPr rtl="0"/>
            <a:r>
              <a:rPr lang="en-US">
                <a:solidFill>
                  <a:srgbClr val="FFFFFF"/>
                </a:solidFill>
              </a:rPr>
              <a:t>Click to edit Master subtitle style</a:t>
            </a:r>
            <a:endParaRPr lang="en-GB">
              <a:solidFill>
                <a:srgbClr val="FFFFFF"/>
              </a:solidFill>
            </a:endParaRPr>
          </a:p>
        </p:txBody>
      </p:sp>
    </p:spTree>
    <p:extLst>
      <p:ext uri="{BB962C8B-B14F-4D97-AF65-F5344CB8AC3E}">
        <p14:creationId xmlns:p14="http://schemas.microsoft.com/office/powerpoint/2010/main" val="3063901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5_Chart Table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448056"/>
            <a:ext cx="9914859" cy="1329004"/>
          </a:xfrm>
        </p:spPr>
        <p:txBody>
          <a:bodyPr rtlCol="0">
            <a:normAutofit/>
          </a:bodyPr>
          <a:lstStyle>
            <a:lvl1pPr>
              <a:lnSpc>
                <a:spcPct val="100000"/>
              </a:lnSpc>
              <a:defRPr sz="4000"/>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914400" y="1919673"/>
            <a:ext cx="9914860" cy="4123318"/>
          </a:xfrm>
        </p:spPr>
        <p:txBody>
          <a:bodyPr rtlCol="0">
            <a:normAutofit/>
          </a:bodyPr>
          <a:lstStyle>
            <a:lvl1pPr>
              <a:defRPr sz="2000"/>
            </a:lvl1pPr>
            <a:lvl2pPr>
              <a:defRPr sz="1800"/>
            </a:lvl2pPr>
            <a:lvl3pPr>
              <a:defRPr sz="1600"/>
            </a:lvl3pPr>
            <a:lvl4pPr>
              <a:defRPr sz="1400"/>
            </a:lvl4pPr>
            <a:lvl5pPr>
              <a:defRPr sz="14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914400" y="6437376"/>
            <a:ext cx="3775914" cy="365125"/>
          </a:xfrm>
        </p:spPr>
        <p:txBody>
          <a:bodyPr rtlCol="0"/>
          <a:lstStyle>
            <a:lvl1pPr algn="l">
              <a:defRPr>
                <a:solidFill>
                  <a:schemeClr val="accent2"/>
                </a:solidFill>
              </a:defRPr>
            </a:lvl1pPr>
          </a:lstStyle>
          <a:p>
            <a:pPr rtl="0"/>
            <a:r>
              <a:rPr lang="en-GB"/>
              <a:t>Sample Footer Text</a:t>
            </a:r>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rtlCol="0"/>
          <a:lstStyle>
            <a:lvl1pPr algn="r">
              <a:defRPr>
                <a:solidFill>
                  <a:schemeClr val="bg2"/>
                </a:solidFill>
              </a:defRPr>
            </a:lvl1pPr>
          </a:lstStyle>
          <a:p>
            <a:pPr rtl="0"/>
            <a:r>
              <a:rPr lang="en-GB"/>
              <a:t>2/8/20XX</a:t>
            </a:r>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346954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6_Chart Table 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448056"/>
            <a:ext cx="9914859" cy="1329004"/>
          </a:xfrm>
        </p:spPr>
        <p:txBody>
          <a:bodyPr rtlCol="0">
            <a:normAutofit/>
          </a:bodyPr>
          <a:lstStyle>
            <a:lvl1pPr>
              <a:lnSpc>
                <a:spcPct val="100000"/>
              </a:lnSpc>
              <a:defRPr sz="4000"/>
            </a:lvl1pPr>
          </a:lstStyle>
          <a:p>
            <a:pPr rtl="0"/>
            <a:r>
              <a:rPr lang="en-US"/>
              <a:t>Click to edit Master title style</a:t>
            </a:r>
            <a:endParaRPr lang="en-GB"/>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853440" y="1825625"/>
            <a:ext cx="10500360" cy="4351338"/>
          </a:xfrm>
        </p:spPr>
        <p:txBody>
          <a:bodyPr rtlCol="0">
            <a:normAutofit/>
          </a:bodyPr>
          <a:lstStyle>
            <a:lvl1pPr>
              <a:defRPr sz="2000"/>
            </a:lvl1pPr>
            <a:lvl2pPr>
              <a:defRPr sz="1800"/>
            </a:lvl2pPr>
            <a:lvl3pPr>
              <a:defRPr sz="1600"/>
            </a:lvl3pPr>
            <a:lvl4pPr>
              <a:defRPr sz="1400"/>
            </a:lvl4pPr>
            <a:lvl5pPr>
              <a:defRPr sz="14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914400" y="6437376"/>
            <a:ext cx="3775914" cy="365125"/>
          </a:xfrm>
        </p:spPr>
        <p:txBody>
          <a:bodyPr rtlCol="0"/>
          <a:lstStyle>
            <a:lvl1pPr algn="l">
              <a:defRPr>
                <a:solidFill>
                  <a:schemeClr val="accent2"/>
                </a:solidFill>
              </a:defRPr>
            </a:lvl1pPr>
          </a:lstStyle>
          <a:p>
            <a:pPr rtl="0"/>
            <a:r>
              <a:rPr lang="en-GB"/>
              <a:t>Sample Footer Text</a:t>
            </a:r>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rtlCol="0"/>
          <a:lstStyle>
            <a:lvl1pPr algn="r">
              <a:defRPr>
                <a:solidFill>
                  <a:schemeClr val="bg2"/>
                </a:solidFill>
              </a:defRPr>
            </a:lvl1pPr>
          </a:lstStyle>
          <a:p>
            <a:pPr rtl="0"/>
            <a:r>
              <a:rPr lang="en-GB"/>
              <a:t>2/8/20XX</a:t>
            </a:r>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3944635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Quote">
    <p:bg>
      <p:bgPr>
        <a:solidFill>
          <a:schemeClr val="accent2"/>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9F47EA1B-2641-431A-B894-4A66FC5A0484}"/>
              </a:ext>
              <a:ext uri="{C183D7F6-B498-43B3-948B-1728B52AA6E4}">
                <adec:decorative xmlns:adec="http://schemas.microsoft.com/office/drawing/2017/decorative" val="1"/>
              </a:ext>
            </a:extLst>
          </p:cNvPr>
          <p:cNvSpPr/>
          <p:nvPr userDrawn="1"/>
        </p:nvSpPr>
        <p:spPr>
          <a:xfrm rot="16200000">
            <a:off x="6246663" y="-1789711"/>
            <a:ext cx="3354778" cy="6934200"/>
          </a:xfrm>
          <a:custGeom>
            <a:avLst/>
            <a:gdLst>
              <a:gd name="connsiteX0" fmla="*/ 2352312 w 2353172"/>
              <a:gd name="connsiteY0" fmla="*/ 0 h 4863918"/>
              <a:gd name="connsiteX1" fmla="*/ 2353172 w 2353172"/>
              <a:gd name="connsiteY1" fmla="*/ 0 h 4863918"/>
              <a:gd name="connsiteX2" fmla="*/ 2353172 w 2353172"/>
              <a:gd name="connsiteY2" fmla="*/ 4863918 h 4863918"/>
              <a:gd name="connsiteX3" fmla="*/ 2352312 w 2353172"/>
              <a:gd name="connsiteY3" fmla="*/ 4863918 h 4863918"/>
              <a:gd name="connsiteX4" fmla="*/ 2340504 w 2353172"/>
              <a:gd name="connsiteY4" fmla="*/ 4630072 h 4863918"/>
              <a:gd name="connsiteX5" fmla="*/ 134816 w 2353172"/>
              <a:gd name="connsiteY5" fmla="*/ 2438342 h 4863918"/>
              <a:gd name="connsiteX6" fmla="*/ 0 w 2353172"/>
              <a:gd name="connsiteY6" fmla="*/ 2431959 h 4863918"/>
              <a:gd name="connsiteX7" fmla="*/ 134816 w 2353172"/>
              <a:gd name="connsiteY7" fmla="*/ 2425576 h 4863918"/>
              <a:gd name="connsiteX8" fmla="*/ 2340504 w 2353172"/>
              <a:gd name="connsiteY8" fmla="*/ 233845 h 4863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3172" h="4863918">
                <a:moveTo>
                  <a:pt x="2352312" y="0"/>
                </a:moveTo>
                <a:lnTo>
                  <a:pt x="2353172" y="0"/>
                </a:lnTo>
                <a:lnTo>
                  <a:pt x="2353172" y="4863918"/>
                </a:lnTo>
                <a:lnTo>
                  <a:pt x="2352312" y="4863918"/>
                </a:lnTo>
                <a:lnTo>
                  <a:pt x="2340504" y="4630072"/>
                </a:lnTo>
                <a:cubicBezTo>
                  <a:pt x="2222700" y="3470082"/>
                  <a:pt x="1296917" y="2548952"/>
                  <a:pt x="134816" y="2438342"/>
                </a:cubicBezTo>
                <a:lnTo>
                  <a:pt x="0" y="2431959"/>
                </a:lnTo>
                <a:lnTo>
                  <a:pt x="134816" y="2425576"/>
                </a:lnTo>
                <a:cubicBezTo>
                  <a:pt x="1296917" y="2314966"/>
                  <a:pt x="2222700" y="1393835"/>
                  <a:pt x="2340504" y="23384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8" name="Title 1">
            <a:extLst>
              <a:ext uri="{FF2B5EF4-FFF2-40B4-BE49-F238E27FC236}">
                <a16:creationId xmlns:a16="http://schemas.microsoft.com/office/drawing/2014/main" id="{F21A2820-A76E-454D-9A0E-F8F7B2136764}"/>
              </a:ext>
            </a:extLst>
          </p:cNvPr>
          <p:cNvSpPr>
            <a:spLocks noGrp="1"/>
          </p:cNvSpPr>
          <p:nvPr>
            <p:ph type="ctrTitle"/>
          </p:nvPr>
        </p:nvSpPr>
        <p:spPr>
          <a:xfrm>
            <a:off x="1249327" y="919717"/>
            <a:ext cx="5761074" cy="3423684"/>
          </a:xfrm>
        </p:spPr>
        <p:txBody>
          <a:bodyPr rtlCol="0" anchor="b"/>
          <a:lstStyle>
            <a:lvl1pPr>
              <a:defRPr>
                <a:solidFill>
                  <a:schemeClr val="bg2"/>
                </a:solidFill>
              </a:defRPr>
            </a:lvl1pPr>
          </a:lstStyle>
          <a:p>
            <a:pPr rtl="0"/>
            <a:r>
              <a:rPr lang="en-US">
                <a:solidFill>
                  <a:srgbClr val="FFFFFF"/>
                </a:solidFill>
              </a:rPr>
              <a:t>Click to edit Master title style</a:t>
            </a:r>
            <a:endParaRPr lang="en-GB">
              <a:solidFill>
                <a:srgbClr val="FFFFFF"/>
              </a:solidFill>
            </a:endParaRPr>
          </a:p>
        </p:txBody>
      </p:sp>
      <p:sp>
        <p:nvSpPr>
          <p:cNvPr id="9" name="Subtitle 2">
            <a:extLst>
              <a:ext uri="{FF2B5EF4-FFF2-40B4-BE49-F238E27FC236}">
                <a16:creationId xmlns:a16="http://schemas.microsoft.com/office/drawing/2014/main" id="{0ED9A69A-6A32-4722-924D-7FEFEA9195BD}"/>
              </a:ext>
            </a:extLst>
          </p:cNvPr>
          <p:cNvSpPr>
            <a:spLocks noGrp="1"/>
          </p:cNvSpPr>
          <p:nvPr>
            <p:ph type="subTitle" idx="1"/>
          </p:nvPr>
        </p:nvSpPr>
        <p:spPr>
          <a:xfrm>
            <a:off x="1249327" y="4795284"/>
            <a:ext cx="4846674" cy="1084522"/>
          </a:xfrm>
        </p:spPr>
        <p:txBody>
          <a:bodyPr rtlCol="0"/>
          <a:lstStyle>
            <a:lvl1pPr>
              <a:buNone/>
              <a:defRPr>
                <a:solidFill>
                  <a:schemeClr val="bg2"/>
                </a:solidFill>
              </a:defRPr>
            </a:lvl1pPr>
          </a:lstStyle>
          <a:p>
            <a:pPr rtl="0"/>
            <a:r>
              <a:rPr lang="en-US">
                <a:solidFill>
                  <a:srgbClr val="FFFFFF"/>
                </a:solidFill>
              </a:rPr>
              <a:t>Click to edit Master subtitle style</a:t>
            </a:r>
            <a:endParaRPr lang="en-GB">
              <a:solidFill>
                <a:srgbClr val="FFFFFF"/>
              </a:solidFill>
            </a:endParaRPr>
          </a:p>
        </p:txBody>
      </p:sp>
      <p:sp>
        <p:nvSpPr>
          <p:cNvPr id="12" name="Freeform: Shape 11">
            <a:extLst>
              <a:ext uri="{FF2B5EF4-FFF2-40B4-BE49-F238E27FC236}">
                <a16:creationId xmlns:a16="http://schemas.microsoft.com/office/drawing/2014/main" id="{F1587820-C6FA-402E-9F8D-2DAE5BF9588D}"/>
              </a:ext>
              <a:ext uri="{C183D7F6-B498-43B3-948B-1728B52AA6E4}">
                <adec:decorative xmlns:adec="http://schemas.microsoft.com/office/drawing/2017/decorative" val="1"/>
              </a:ext>
            </a:extLst>
          </p:cNvPr>
          <p:cNvSpPr/>
          <p:nvPr userDrawn="1"/>
        </p:nvSpPr>
        <p:spPr>
          <a:xfrm rot="5400000">
            <a:off x="4513861" y="3447061"/>
            <a:ext cx="3354778" cy="3467100"/>
          </a:xfrm>
          <a:custGeom>
            <a:avLst/>
            <a:gdLst>
              <a:gd name="connsiteX0" fmla="*/ 0 w 2353172"/>
              <a:gd name="connsiteY0" fmla="*/ 0 h 2431959"/>
              <a:gd name="connsiteX1" fmla="*/ 2353172 w 2353172"/>
              <a:gd name="connsiteY1" fmla="*/ 0 h 2431959"/>
              <a:gd name="connsiteX2" fmla="*/ 2353172 w 2353172"/>
              <a:gd name="connsiteY2" fmla="*/ 2431959 h 2431959"/>
              <a:gd name="connsiteX3" fmla="*/ 2352312 w 2353172"/>
              <a:gd name="connsiteY3" fmla="*/ 2431959 h 2431959"/>
              <a:gd name="connsiteX4" fmla="*/ 2340504 w 2353172"/>
              <a:gd name="connsiteY4" fmla="*/ 2198113 h 2431959"/>
              <a:gd name="connsiteX5" fmla="*/ 134816 w 2353172"/>
              <a:gd name="connsiteY5" fmla="*/ 6383 h 2431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3172" h="2431959">
                <a:moveTo>
                  <a:pt x="0" y="0"/>
                </a:moveTo>
                <a:lnTo>
                  <a:pt x="2353172" y="0"/>
                </a:lnTo>
                <a:lnTo>
                  <a:pt x="2353172" y="2431959"/>
                </a:lnTo>
                <a:lnTo>
                  <a:pt x="2352312" y="2431959"/>
                </a:lnTo>
                <a:lnTo>
                  <a:pt x="2340504" y="2198113"/>
                </a:lnTo>
                <a:cubicBezTo>
                  <a:pt x="2222700" y="1038123"/>
                  <a:pt x="1296917" y="116993"/>
                  <a:pt x="134816" y="6383"/>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a:xfrm>
            <a:off x="1252728" y="6434560"/>
            <a:ext cx="3428012" cy="365125"/>
          </a:xfrm>
        </p:spPr>
        <p:txBody>
          <a:bodyPr rtlCol="0"/>
          <a:lstStyle>
            <a:lvl1pPr>
              <a:defRPr>
                <a:solidFill>
                  <a:schemeClr val="bg2"/>
                </a:solidFill>
              </a:defRPr>
            </a:lvl1pPr>
          </a:lstStyle>
          <a:p>
            <a:pPr rtl="0"/>
            <a:r>
              <a:rPr lang="en-GB"/>
              <a:t>Sample Footer Text</a:t>
            </a:r>
          </a:p>
        </p:txBody>
      </p:sp>
      <p:sp>
        <p:nvSpPr>
          <p:cNvPr id="19" name="Picture Placeholder 18">
            <a:extLst>
              <a:ext uri="{FF2B5EF4-FFF2-40B4-BE49-F238E27FC236}">
                <a16:creationId xmlns:a16="http://schemas.microsoft.com/office/drawing/2014/main" id="{31E70801-1BA4-4276-9934-E418115C0325}"/>
              </a:ext>
            </a:extLst>
          </p:cNvPr>
          <p:cNvSpPr>
            <a:spLocks noGrp="1"/>
          </p:cNvSpPr>
          <p:nvPr>
            <p:ph type="pic" sz="quarter" idx="13"/>
          </p:nvPr>
        </p:nvSpPr>
        <p:spPr>
          <a:xfrm>
            <a:off x="7924800" y="1"/>
            <a:ext cx="4267200" cy="6858000"/>
          </a:xfrm>
          <a:custGeom>
            <a:avLst/>
            <a:gdLst>
              <a:gd name="connsiteX0" fmla="*/ 3466352 w 4267200"/>
              <a:gd name="connsiteY0" fmla="*/ 0 h 6858000"/>
              <a:gd name="connsiteX1" fmla="*/ 4267200 w 4267200"/>
              <a:gd name="connsiteY1" fmla="*/ 0 h 6858000"/>
              <a:gd name="connsiteX2" fmla="*/ 4267200 w 4267200"/>
              <a:gd name="connsiteY2" fmla="*/ 6858000 h 6858000"/>
              <a:gd name="connsiteX3" fmla="*/ 0 w 4267200"/>
              <a:gd name="connsiteY3" fmla="*/ 6858000 h 6858000"/>
              <a:gd name="connsiteX4" fmla="*/ 0 w 4267200"/>
              <a:gd name="connsiteY4" fmla="*/ 3338980 h 6858000"/>
              <a:gd name="connsiteX5" fmla="*/ 8352 w 4267200"/>
              <a:gd name="connsiteY5" fmla="*/ 3162578 h 6858000"/>
              <a:gd name="connsiteX6" fmla="*/ 3132972 w 4267200"/>
              <a:gd name="connsiteY6" fmla="*/ 18059 h 6858000"/>
              <a:gd name="connsiteX7" fmla="*/ 3466352 w 4267200"/>
              <a:gd name="connsiteY7" fmla="*/ 122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67200" h="6858000">
                <a:moveTo>
                  <a:pt x="3466352" y="0"/>
                </a:moveTo>
                <a:lnTo>
                  <a:pt x="4267200" y="0"/>
                </a:lnTo>
                <a:lnTo>
                  <a:pt x="4267200" y="6858000"/>
                </a:lnTo>
                <a:lnTo>
                  <a:pt x="0" y="6858000"/>
                </a:lnTo>
                <a:lnTo>
                  <a:pt x="0" y="3338980"/>
                </a:lnTo>
                <a:lnTo>
                  <a:pt x="8352" y="3162578"/>
                </a:lnTo>
                <a:cubicBezTo>
                  <a:pt x="166042" y="1505839"/>
                  <a:pt x="1479242" y="186005"/>
                  <a:pt x="3132972" y="18059"/>
                </a:cubicBezTo>
                <a:lnTo>
                  <a:pt x="3466352" y="1225"/>
                </a:lnTo>
                <a:close/>
              </a:path>
            </a:pathLst>
          </a:custGeom>
          <a:solidFill>
            <a:schemeClr val="accent6"/>
          </a:solidFill>
        </p:spPr>
        <p:txBody>
          <a:bodyPr wrap="square" rtlCol="0" anchor="ctr">
            <a:noAutofit/>
          </a:bodyPr>
          <a:lstStyle/>
          <a:p>
            <a:pPr rtl="0"/>
            <a:r>
              <a:rPr lang="en-US"/>
              <a:t>Click icon to add picture</a:t>
            </a:r>
            <a:endParaRPr lang="en-GB"/>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rtlCol="0"/>
          <a:lstStyle>
            <a:lvl1pPr>
              <a:defRPr>
                <a:solidFill>
                  <a:schemeClr val="bg2"/>
                </a:solidFill>
              </a:defRPr>
            </a:lvl1pPr>
          </a:lstStyle>
          <a:p>
            <a:pPr rtl="0"/>
            <a:r>
              <a:rPr lang="en-GB"/>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1092770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Team">
    <p:bg>
      <p:bgPr>
        <a:solidFill>
          <a:schemeClr val="accent2">
            <a:lumMod val="75000"/>
          </a:schemeClr>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BCA75F14-4851-4FA1-AF45-240D9124B95E}"/>
              </a:ext>
              <a:ext uri="{C183D7F6-B498-43B3-948B-1728B52AA6E4}">
                <adec:decorative xmlns:adec="http://schemas.microsoft.com/office/drawing/2017/decorative" val="1"/>
              </a:ext>
            </a:extLst>
          </p:cNvPr>
          <p:cNvSpPr/>
          <p:nvPr userDrawn="1"/>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a:p>
        </p:txBody>
      </p:sp>
      <p:sp>
        <p:nvSpPr>
          <p:cNvPr id="14" name="Freeform: Shape 13">
            <a:extLst>
              <a:ext uri="{FF2B5EF4-FFF2-40B4-BE49-F238E27FC236}">
                <a16:creationId xmlns:a16="http://schemas.microsoft.com/office/drawing/2014/main" id="{9AE08278-E6C4-4B25-8343-43C881C00718}"/>
              </a:ext>
              <a:ext uri="{C183D7F6-B498-43B3-948B-1728B52AA6E4}">
                <adec:decorative xmlns:adec="http://schemas.microsoft.com/office/drawing/2017/decorative" val="1"/>
              </a:ext>
            </a:extLst>
          </p:cNvPr>
          <p:cNvSpPr/>
          <p:nvPr userDrawn="1"/>
        </p:nvSpPr>
        <p:spPr>
          <a:xfrm>
            <a:off x="9844850" y="1"/>
            <a:ext cx="2347151" cy="4454343"/>
          </a:xfrm>
          <a:custGeom>
            <a:avLst/>
            <a:gdLst>
              <a:gd name="connsiteX0" fmla="*/ 2329738 w 2347151"/>
              <a:gd name="connsiteY0" fmla="*/ 0 h 4454343"/>
              <a:gd name="connsiteX1" fmla="*/ 2347151 w 2347151"/>
              <a:gd name="connsiteY1" fmla="*/ 0 h 4454343"/>
              <a:gd name="connsiteX2" fmla="*/ 2347151 w 2347151"/>
              <a:gd name="connsiteY2" fmla="*/ 4454343 h 4454343"/>
              <a:gd name="connsiteX3" fmla="*/ 2340504 w 2347151"/>
              <a:gd name="connsiteY3" fmla="*/ 4322705 h 4454343"/>
              <a:gd name="connsiteX4" fmla="*/ 134816 w 2347151"/>
              <a:gd name="connsiteY4" fmla="*/ 2130974 h 4454343"/>
              <a:gd name="connsiteX5" fmla="*/ 0 w 2347151"/>
              <a:gd name="connsiteY5" fmla="*/ 2124591 h 4454343"/>
              <a:gd name="connsiteX6" fmla="*/ 134816 w 2347151"/>
              <a:gd name="connsiteY6" fmla="*/ 2118208 h 4454343"/>
              <a:gd name="connsiteX7" fmla="*/ 2309087 w 2347151"/>
              <a:gd name="connsiteY7" fmla="*/ 141037 h 44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7151" h="4454343">
                <a:moveTo>
                  <a:pt x="2329738" y="0"/>
                </a:moveTo>
                <a:lnTo>
                  <a:pt x="2347151" y="0"/>
                </a:lnTo>
                <a:lnTo>
                  <a:pt x="2347151" y="4454343"/>
                </a:lnTo>
                <a:lnTo>
                  <a:pt x="2340504" y="4322705"/>
                </a:lnTo>
                <a:cubicBezTo>
                  <a:pt x="2222700" y="3162715"/>
                  <a:pt x="1296917" y="2241584"/>
                  <a:pt x="134816" y="2130974"/>
                </a:cubicBezTo>
                <a:lnTo>
                  <a:pt x="0" y="2124591"/>
                </a:lnTo>
                <a:lnTo>
                  <a:pt x="134816" y="2118208"/>
                </a:lnTo>
                <a:cubicBezTo>
                  <a:pt x="1224286" y="2014511"/>
                  <a:pt x="2106054" y="1198443"/>
                  <a:pt x="2309087" y="141037"/>
                </a:cubicBezTo>
                <a:close/>
              </a:path>
            </a:pathLst>
          </a:custGeom>
          <a:solidFill>
            <a:schemeClr val="accent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15" name="Freeform: Shape 14">
            <a:extLst>
              <a:ext uri="{FF2B5EF4-FFF2-40B4-BE49-F238E27FC236}">
                <a16:creationId xmlns:a16="http://schemas.microsoft.com/office/drawing/2014/main" id="{20CC2109-6984-401D-BF1D-B4F0C35B03C1}"/>
              </a:ext>
              <a:ext uri="{C183D7F6-B498-43B3-948B-1728B52AA6E4}">
                <adec:decorative xmlns:adec="http://schemas.microsoft.com/office/drawing/2017/decorative" val="1"/>
              </a:ext>
            </a:extLst>
          </p:cNvPr>
          <p:cNvSpPr/>
          <p:nvPr userDrawn="1"/>
        </p:nvSpPr>
        <p:spPr>
          <a:xfrm>
            <a:off x="9844850" y="-770"/>
            <a:ext cx="2347151" cy="4454343"/>
          </a:xfrm>
          <a:custGeom>
            <a:avLst/>
            <a:gdLst>
              <a:gd name="connsiteX0" fmla="*/ 2329738 w 2347151"/>
              <a:gd name="connsiteY0" fmla="*/ 0 h 4454343"/>
              <a:gd name="connsiteX1" fmla="*/ 2347151 w 2347151"/>
              <a:gd name="connsiteY1" fmla="*/ 0 h 4454343"/>
              <a:gd name="connsiteX2" fmla="*/ 2347151 w 2347151"/>
              <a:gd name="connsiteY2" fmla="*/ 4454343 h 4454343"/>
              <a:gd name="connsiteX3" fmla="*/ 2340504 w 2347151"/>
              <a:gd name="connsiteY3" fmla="*/ 4322705 h 4454343"/>
              <a:gd name="connsiteX4" fmla="*/ 134816 w 2347151"/>
              <a:gd name="connsiteY4" fmla="*/ 2130974 h 4454343"/>
              <a:gd name="connsiteX5" fmla="*/ 0 w 2347151"/>
              <a:gd name="connsiteY5" fmla="*/ 2124591 h 4454343"/>
              <a:gd name="connsiteX6" fmla="*/ 134816 w 2347151"/>
              <a:gd name="connsiteY6" fmla="*/ 2118208 h 4454343"/>
              <a:gd name="connsiteX7" fmla="*/ 2309087 w 2347151"/>
              <a:gd name="connsiteY7" fmla="*/ 141037 h 4454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7151" h="4454343">
                <a:moveTo>
                  <a:pt x="2329738" y="0"/>
                </a:moveTo>
                <a:lnTo>
                  <a:pt x="2347151" y="0"/>
                </a:lnTo>
                <a:lnTo>
                  <a:pt x="2347151" y="4454343"/>
                </a:lnTo>
                <a:lnTo>
                  <a:pt x="2340504" y="4322705"/>
                </a:lnTo>
                <a:cubicBezTo>
                  <a:pt x="2222700" y="3162715"/>
                  <a:pt x="1296917" y="2241584"/>
                  <a:pt x="134816" y="2130974"/>
                </a:cubicBezTo>
                <a:lnTo>
                  <a:pt x="0" y="2124591"/>
                </a:lnTo>
                <a:lnTo>
                  <a:pt x="134816" y="2118208"/>
                </a:lnTo>
                <a:cubicBezTo>
                  <a:pt x="1224286" y="2014511"/>
                  <a:pt x="2106054" y="1198443"/>
                  <a:pt x="2309087" y="141037"/>
                </a:cubicBezTo>
                <a:close/>
              </a:path>
            </a:pathLst>
          </a:custGeom>
          <a:solidFill>
            <a:schemeClr val="accent2">
              <a:lumMod val="60000"/>
              <a:lumOff val="40000"/>
              <a:alpha val="2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16" name="Title 1">
            <a:extLst>
              <a:ext uri="{FF2B5EF4-FFF2-40B4-BE49-F238E27FC236}">
                <a16:creationId xmlns:a16="http://schemas.microsoft.com/office/drawing/2014/main" id="{4510ECF1-6DD2-4E35-8398-66D76389712F}"/>
              </a:ext>
            </a:extLst>
          </p:cNvPr>
          <p:cNvSpPr>
            <a:spLocks noGrp="1"/>
          </p:cNvSpPr>
          <p:nvPr>
            <p:ph type="title"/>
          </p:nvPr>
        </p:nvSpPr>
        <p:spPr>
          <a:xfrm>
            <a:off x="1" y="10159"/>
            <a:ext cx="12191999" cy="2128731"/>
          </a:xfrm>
          <a:custGeom>
            <a:avLst/>
            <a:gdLst>
              <a:gd name="connsiteX0" fmla="*/ 0 w 12191999"/>
              <a:gd name="connsiteY0" fmla="*/ 0 h 2123863"/>
              <a:gd name="connsiteX1" fmla="*/ 12191999 w 12191999"/>
              <a:gd name="connsiteY1" fmla="*/ 0 h 2123863"/>
              <a:gd name="connsiteX2" fmla="*/ 12191999 w 12191999"/>
              <a:gd name="connsiteY2" fmla="*/ 0 h 2123863"/>
              <a:gd name="connsiteX3" fmla="*/ 12191999 w 12191999"/>
              <a:gd name="connsiteY3" fmla="*/ 1061932 h 2123863"/>
              <a:gd name="connsiteX4" fmla="*/ 11130067 w 12191999"/>
              <a:gd name="connsiteY4" fmla="*/ 2123864 h 2123863"/>
              <a:gd name="connsiteX5" fmla="*/ 1061932 w 12191999"/>
              <a:gd name="connsiteY5" fmla="*/ 2123863 h 2123863"/>
              <a:gd name="connsiteX6" fmla="*/ 0 w 12191999"/>
              <a:gd name="connsiteY6" fmla="*/ 1061931 h 2123863"/>
              <a:gd name="connsiteX7" fmla="*/ 0 w 12191999"/>
              <a:gd name="connsiteY7" fmla="*/ 0 h 2123863"/>
              <a:gd name="connsiteX8" fmla="*/ 0 w 12191999"/>
              <a:gd name="connsiteY8" fmla="*/ 0 h 2123863"/>
              <a:gd name="connsiteX0" fmla="*/ 0 w 12191999"/>
              <a:gd name="connsiteY0" fmla="*/ 0 h 2123864"/>
              <a:gd name="connsiteX1" fmla="*/ 12191999 w 12191999"/>
              <a:gd name="connsiteY1" fmla="*/ 0 h 2123864"/>
              <a:gd name="connsiteX2" fmla="*/ 12191999 w 12191999"/>
              <a:gd name="connsiteY2" fmla="*/ 0 h 2123864"/>
              <a:gd name="connsiteX3" fmla="*/ 1113006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191999"/>
              <a:gd name="connsiteY0" fmla="*/ 0 h 2123863"/>
              <a:gd name="connsiteX1" fmla="*/ 12191999 w 12191999"/>
              <a:gd name="connsiteY1" fmla="*/ 0 h 2123863"/>
              <a:gd name="connsiteX2" fmla="*/ 12191999 w 12191999"/>
              <a:gd name="connsiteY2" fmla="*/ 0 h 2123863"/>
              <a:gd name="connsiteX3" fmla="*/ 10261387 w 12191999"/>
              <a:gd name="connsiteY3" fmla="*/ 2108624 h 2123863"/>
              <a:gd name="connsiteX4" fmla="*/ 1061932 w 12191999"/>
              <a:gd name="connsiteY4" fmla="*/ 2123863 h 2123863"/>
              <a:gd name="connsiteX5" fmla="*/ 0 w 12191999"/>
              <a:gd name="connsiteY5" fmla="*/ 1061931 h 2123863"/>
              <a:gd name="connsiteX6" fmla="*/ 0 w 12191999"/>
              <a:gd name="connsiteY6" fmla="*/ 0 h 2123863"/>
              <a:gd name="connsiteX7" fmla="*/ 0 w 12191999"/>
              <a:gd name="connsiteY7" fmla="*/ 0 h 2123863"/>
              <a:gd name="connsiteX0" fmla="*/ 0 w 12191999"/>
              <a:gd name="connsiteY0" fmla="*/ 0 h 2123863"/>
              <a:gd name="connsiteX1" fmla="*/ 12191999 w 12191999"/>
              <a:gd name="connsiteY1" fmla="*/ 0 h 2123863"/>
              <a:gd name="connsiteX2" fmla="*/ 12191999 w 12191999"/>
              <a:gd name="connsiteY2" fmla="*/ 0 h 2123863"/>
              <a:gd name="connsiteX3" fmla="*/ 9758467 w 12191999"/>
              <a:gd name="connsiteY3" fmla="*/ 2108624 h 2123863"/>
              <a:gd name="connsiteX4" fmla="*/ 1061932 w 12191999"/>
              <a:gd name="connsiteY4" fmla="*/ 2123863 h 2123863"/>
              <a:gd name="connsiteX5" fmla="*/ 0 w 12191999"/>
              <a:gd name="connsiteY5" fmla="*/ 1061931 h 2123863"/>
              <a:gd name="connsiteX6" fmla="*/ 0 w 12191999"/>
              <a:gd name="connsiteY6" fmla="*/ 0 h 2123863"/>
              <a:gd name="connsiteX7" fmla="*/ 0 w 12191999"/>
              <a:gd name="connsiteY7" fmla="*/ 0 h 2123863"/>
              <a:gd name="connsiteX0" fmla="*/ 0 w 12191999"/>
              <a:gd name="connsiteY0" fmla="*/ 0 h 2123864"/>
              <a:gd name="connsiteX1" fmla="*/ 12191999 w 12191999"/>
              <a:gd name="connsiteY1" fmla="*/ 0 h 2123864"/>
              <a:gd name="connsiteX2" fmla="*/ 12191999 w 12191999"/>
              <a:gd name="connsiteY2" fmla="*/ 0 h 2123864"/>
              <a:gd name="connsiteX3" fmla="*/ 963654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191999"/>
              <a:gd name="connsiteY0" fmla="*/ 0 h 2123864"/>
              <a:gd name="connsiteX1" fmla="*/ 12191999 w 12191999"/>
              <a:gd name="connsiteY1" fmla="*/ 0 h 2123864"/>
              <a:gd name="connsiteX2" fmla="*/ 12191999 w 12191999"/>
              <a:gd name="connsiteY2" fmla="*/ 0 h 2123864"/>
              <a:gd name="connsiteX3" fmla="*/ 963654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191999"/>
              <a:gd name="connsiteY0" fmla="*/ 0 h 2123864"/>
              <a:gd name="connsiteX1" fmla="*/ 12191999 w 12191999"/>
              <a:gd name="connsiteY1" fmla="*/ 0 h 2123864"/>
              <a:gd name="connsiteX2" fmla="*/ 11612879 w 12191999"/>
              <a:gd name="connsiteY2" fmla="*/ 381000 h 2123864"/>
              <a:gd name="connsiteX3" fmla="*/ 963654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191999"/>
              <a:gd name="connsiteY0" fmla="*/ 0 h 2123864"/>
              <a:gd name="connsiteX1" fmla="*/ 12191999 w 12191999"/>
              <a:gd name="connsiteY1" fmla="*/ 0 h 2123864"/>
              <a:gd name="connsiteX2" fmla="*/ 11612879 w 12191999"/>
              <a:gd name="connsiteY2" fmla="*/ 381000 h 2123864"/>
              <a:gd name="connsiteX3" fmla="*/ 9636547 w 12191999"/>
              <a:gd name="connsiteY3" fmla="*/ 2123864 h 2123864"/>
              <a:gd name="connsiteX4" fmla="*/ 1061932 w 12191999"/>
              <a:gd name="connsiteY4" fmla="*/ 2123863 h 2123864"/>
              <a:gd name="connsiteX5" fmla="*/ 0 w 12191999"/>
              <a:gd name="connsiteY5" fmla="*/ 1061931 h 2123864"/>
              <a:gd name="connsiteX6" fmla="*/ 0 w 12191999"/>
              <a:gd name="connsiteY6" fmla="*/ 0 h 2123864"/>
              <a:gd name="connsiteX7" fmla="*/ 0 w 12191999"/>
              <a:gd name="connsiteY7" fmla="*/ 0 h 2123864"/>
              <a:gd name="connsiteX0" fmla="*/ 0 w 12732723"/>
              <a:gd name="connsiteY0" fmla="*/ 0 h 2123864"/>
              <a:gd name="connsiteX1" fmla="*/ 12191999 w 12732723"/>
              <a:gd name="connsiteY1" fmla="*/ 0 h 2123864"/>
              <a:gd name="connsiteX2" fmla="*/ 9636547 w 12732723"/>
              <a:gd name="connsiteY2" fmla="*/ 2123864 h 2123864"/>
              <a:gd name="connsiteX3" fmla="*/ 1061932 w 12732723"/>
              <a:gd name="connsiteY3" fmla="*/ 2123863 h 2123864"/>
              <a:gd name="connsiteX4" fmla="*/ 0 w 12732723"/>
              <a:gd name="connsiteY4" fmla="*/ 1061931 h 2123864"/>
              <a:gd name="connsiteX5" fmla="*/ 0 w 12732723"/>
              <a:gd name="connsiteY5" fmla="*/ 0 h 2123864"/>
              <a:gd name="connsiteX6" fmla="*/ 0 w 12732723"/>
              <a:gd name="connsiteY6" fmla="*/ 0 h 2123864"/>
              <a:gd name="connsiteX0" fmla="*/ 0 w 12191999"/>
              <a:gd name="connsiteY0" fmla="*/ 0 h 2123864"/>
              <a:gd name="connsiteX1" fmla="*/ 12191999 w 12191999"/>
              <a:gd name="connsiteY1" fmla="*/ 0 h 2123864"/>
              <a:gd name="connsiteX2" fmla="*/ 9636547 w 12191999"/>
              <a:gd name="connsiteY2" fmla="*/ 2123864 h 2123864"/>
              <a:gd name="connsiteX3" fmla="*/ 1061932 w 12191999"/>
              <a:gd name="connsiteY3" fmla="*/ 2123863 h 2123864"/>
              <a:gd name="connsiteX4" fmla="*/ 0 w 12191999"/>
              <a:gd name="connsiteY4" fmla="*/ 1061931 h 2123864"/>
              <a:gd name="connsiteX5" fmla="*/ 0 w 12191999"/>
              <a:gd name="connsiteY5" fmla="*/ 0 h 2123864"/>
              <a:gd name="connsiteX6" fmla="*/ 0 w 12191999"/>
              <a:gd name="connsiteY6" fmla="*/ 0 h 2123864"/>
              <a:gd name="connsiteX0" fmla="*/ 0 w 12191999"/>
              <a:gd name="connsiteY0" fmla="*/ 0 h 2123864"/>
              <a:gd name="connsiteX1" fmla="*/ 12191999 w 12191999"/>
              <a:gd name="connsiteY1" fmla="*/ 0 h 2123864"/>
              <a:gd name="connsiteX2" fmla="*/ 9636547 w 12191999"/>
              <a:gd name="connsiteY2" fmla="*/ 2123864 h 2123864"/>
              <a:gd name="connsiteX3" fmla="*/ 1061932 w 12191999"/>
              <a:gd name="connsiteY3" fmla="*/ 2123863 h 2123864"/>
              <a:gd name="connsiteX4" fmla="*/ 0 w 12191999"/>
              <a:gd name="connsiteY4" fmla="*/ 1061931 h 2123864"/>
              <a:gd name="connsiteX5" fmla="*/ 0 w 12191999"/>
              <a:gd name="connsiteY5" fmla="*/ 0 h 2123864"/>
              <a:gd name="connsiteX6" fmla="*/ 0 w 12191999"/>
              <a:gd name="connsiteY6" fmla="*/ 0 h 2123864"/>
              <a:gd name="connsiteX0" fmla="*/ 0 w 12191999"/>
              <a:gd name="connsiteY0" fmla="*/ 0 h 2123864"/>
              <a:gd name="connsiteX1" fmla="*/ 12191999 w 12191999"/>
              <a:gd name="connsiteY1" fmla="*/ 0 h 2123864"/>
              <a:gd name="connsiteX2" fmla="*/ 9636547 w 12191999"/>
              <a:gd name="connsiteY2" fmla="*/ 2123864 h 2123864"/>
              <a:gd name="connsiteX3" fmla="*/ 1061932 w 12191999"/>
              <a:gd name="connsiteY3" fmla="*/ 2123863 h 2123864"/>
              <a:gd name="connsiteX4" fmla="*/ 0 w 12191999"/>
              <a:gd name="connsiteY4" fmla="*/ 1061931 h 2123864"/>
              <a:gd name="connsiteX5" fmla="*/ 0 w 12191999"/>
              <a:gd name="connsiteY5" fmla="*/ 0 h 2123864"/>
              <a:gd name="connsiteX6" fmla="*/ 0 w 12191999"/>
              <a:gd name="connsiteY6" fmla="*/ 0 h 2123864"/>
              <a:gd name="connsiteX0" fmla="*/ 0 w 12191999"/>
              <a:gd name="connsiteY0" fmla="*/ 0 h 2126534"/>
              <a:gd name="connsiteX1" fmla="*/ 12191999 w 12191999"/>
              <a:gd name="connsiteY1" fmla="*/ 0 h 2126534"/>
              <a:gd name="connsiteX2" fmla="*/ 9636547 w 12191999"/>
              <a:gd name="connsiteY2" fmla="*/ 2123864 h 2126534"/>
              <a:gd name="connsiteX3" fmla="*/ 1061932 w 12191999"/>
              <a:gd name="connsiteY3" fmla="*/ 2123863 h 2126534"/>
              <a:gd name="connsiteX4" fmla="*/ 0 w 12191999"/>
              <a:gd name="connsiteY4" fmla="*/ 1061931 h 2126534"/>
              <a:gd name="connsiteX5" fmla="*/ 0 w 12191999"/>
              <a:gd name="connsiteY5" fmla="*/ 0 h 2126534"/>
              <a:gd name="connsiteX6" fmla="*/ 0 w 12191999"/>
              <a:gd name="connsiteY6" fmla="*/ 0 h 2126534"/>
              <a:gd name="connsiteX0" fmla="*/ 0 w 12191999"/>
              <a:gd name="connsiteY0" fmla="*/ 0 h 2388136"/>
              <a:gd name="connsiteX1" fmla="*/ 12191999 w 12191999"/>
              <a:gd name="connsiteY1" fmla="*/ 0 h 2388136"/>
              <a:gd name="connsiteX2" fmla="*/ 9636547 w 12191999"/>
              <a:gd name="connsiteY2" fmla="*/ 2123864 h 2388136"/>
              <a:gd name="connsiteX3" fmla="*/ 1061932 w 12191999"/>
              <a:gd name="connsiteY3" fmla="*/ 2123863 h 2388136"/>
              <a:gd name="connsiteX4" fmla="*/ 0 w 12191999"/>
              <a:gd name="connsiteY4" fmla="*/ 2128731 h 2388136"/>
              <a:gd name="connsiteX5" fmla="*/ 0 w 12191999"/>
              <a:gd name="connsiteY5" fmla="*/ 0 h 2388136"/>
              <a:gd name="connsiteX6" fmla="*/ 0 w 12191999"/>
              <a:gd name="connsiteY6" fmla="*/ 0 h 2388136"/>
              <a:gd name="connsiteX0" fmla="*/ 0 w 12191999"/>
              <a:gd name="connsiteY0" fmla="*/ 0 h 2128731"/>
              <a:gd name="connsiteX1" fmla="*/ 12191999 w 12191999"/>
              <a:gd name="connsiteY1" fmla="*/ 0 h 2128731"/>
              <a:gd name="connsiteX2" fmla="*/ 9636547 w 12191999"/>
              <a:gd name="connsiteY2" fmla="*/ 2123864 h 2128731"/>
              <a:gd name="connsiteX3" fmla="*/ 0 w 12191999"/>
              <a:gd name="connsiteY3" fmla="*/ 2128731 h 2128731"/>
              <a:gd name="connsiteX4" fmla="*/ 0 w 12191999"/>
              <a:gd name="connsiteY4" fmla="*/ 0 h 2128731"/>
              <a:gd name="connsiteX5" fmla="*/ 0 w 12191999"/>
              <a:gd name="connsiteY5" fmla="*/ 0 h 2128731"/>
              <a:gd name="connsiteX0" fmla="*/ 0 w 12191999"/>
              <a:gd name="connsiteY0" fmla="*/ 0 h 2128731"/>
              <a:gd name="connsiteX1" fmla="*/ 12191999 w 12191999"/>
              <a:gd name="connsiteY1" fmla="*/ 0 h 2128731"/>
              <a:gd name="connsiteX2" fmla="*/ 9636547 w 12191999"/>
              <a:gd name="connsiteY2" fmla="*/ 2123864 h 2128731"/>
              <a:gd name="connsiteX3" fmla="*/ 0 w 12191999"/>
              <a:gd name="connsiteY3" fmla="*/ 2128731 h 2128731"/>
              <a:gd name="connsiteX4" fmla="*/ 0 w 12191999"/>
              <a:gd name="connsiteY4" fmla="*/ 0 h 2128731"/>
              <a:gd name="connsiteX5" fmla="*/ 0 w 12191999"/>
              <a:gd name="connsiteY5" fmla="*/ 0 h 2128731"/>
              <a:gd name="connsiteX0" fmla="*/ 0 w 12191999"/>
              <a:gd name="connsiteY0" fmla="*/ 0 h 2128731"/>
              <a:gd name="connsiteX1" fmla="*/ 12191999 w 12191999"/>
              <a:gd name="connsiteY1" fmla="*/ 0 h 2128731"/>
              <a:gd name="connsiteX2" fmla="*/ 9636547 w 12191999"/>
              <a:gd name="connsiteY2" fmla="*/ 2123864 h 2128731"/>
              <a:gd name="connsiteX3" fmla="*/ 0 w 12191999"/>
              <a:gd name="connsiteY3" fmla="*/ 2128731 h 2128731"/>
              <a:gd name="connsiteX4" fmla="*/ 0 w 12191999"/>
              <a:gd name="connsiteY4" fmla="*/ 0 h 2128731"/>
              <a:gd name="connsiteX5" fmla="*/ 0 w 12191999"/>
              <a:gd name="connsiteY5" fmla="*/ 0 h 2128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2128731">
                <a:moveTo>
                  <a:pt x="0" y="0"/>
                </a:moveTo>
                <a:lnTo>
                  <a:pt x="12191999" y="0"/>
                </a:lnTo>
                <a:cubicBezTo>
                  <a:pt x="12045490" y="887377"/>
                  <a:pt x="11262958" y="2196607"/>
                  <a:pt x="9636547" y="2123864"/>
                </a:cubicBezTo>
                <a:lnTo>
                  <a:pt x="0" y="2128731"/>
                </a:lnTo>
                <a:lnTo>
                  <a:pt x="0" y="0"/>
                </a:lnTo>
                <a:lnTo>
                  <a:pt x="0" y="0"/>
                </a:lnTo>
                <a:close/>
              </a:path>
            </a:pathLst>
          </a:custGeom>
          <a:solidFill>
            <a:schemeClr val="accent2">
              <a:alpha val="80000"/>
            </a:schemeClr>
          </a:solidFill>
        </p:spPr>
        <p:txBody>
          <a:bodyPr rtlCol="0"/>
          <a:lstStyle>
            <a:lvl1pPr marL="914400">
              <a:lnSpc>
                <a:spcPct val="100000"/>
              </a:lnSpc>
              <a:defRPr>
                <a:solidFill>
                  <a:schemeClr val="bg2"/>
                </a:solidFill>
              </a:defRPr>
            </a:lvl1pPr>
          </a:lstStyle>
          <a:p>
            <a:pPr rtl="0"/>
            <a:r>
              <a:rPr lang="en-US">
                <a:solidFill>
                  <a:srgbClr val="FFFFFF"/>
                </a:solidFill>
              </a:rPr>
              <a:t>Click to edit Master title style</a:t>
            </a:r>
            <a:endParaRPr lang="en-GB">
              <a:solidFill>
                <a:srgbClr val="FFFFFF"/>
              </a:solidFill>
            </a:endParaRPr>
          </a:p>
        </p:txBody>
      </p:sp>
      <p:sp>
        <p:nvSpPr>
          <p:cNvPr id="25" name="Picture Placeholder 36">
            <a:extLst>
              <a:ext uri="{FF2B5EF4-FFF2-40B4-BE49-F238E27FC236}">
                <a16:creationId xmlns:a16="http://schemas.microsoft.com/office/drawing/2014/main" id="{22F784D1-8CE5-4710-ADC3-2F70D5766F77}"/>
              </a:ext>
            </a:extLst>
          </p:cNvPr>
          <p:cNvSpPr>
            <a:spLocks noGrp="1"/>
          </p:cNvSpPr>
          <p:nvPr>
            <p:ph type="pic" sz="quarter" idx="21"/>
          </p:nvPr>
        </p:nvSpPr>
        <p:spPr>
          <a:xfrm>
            <a:off x="863600" y="2185416"/>
            <a:ext cx="2286000" cy="1746504"/>
          </a:xfrm>
          <a:solidFill>
            <a:schemeClr val="accent6"/>
          </a:solidFill>
        </p:spPr>
        <p:txBody>
          <a:bodyPr rtlCol="0"/>
          <a:lstStyle/>
          <a:p>
            <a:pPr rtl="0"/>
            <a:r>
              <a:rPr lang="en-US"/>
              <a:t>Click icon to add picture</a:t>
            </a:r>
            <a:endParaRPr lang="en-GB"/>
          </a:p>
        </p:txBody>
      </p:sp>
      <p:sp>
        <p:nvSpPr>
          <p:cNvPr id="24" name="Text Placeholder 30">
            <a:extLst>
              <a:ext uri="{FF2B5EF4-FFF2-40B4-BE49-F238E27FC236}">
                <a16:creationId xmlns:a16="http://schemas.microsoft.com/office/drawing/2014/main" id="{1F2D6BF5-159D-4F01-BDEB-0FBD75D3F498}"/>
              </a:ext>
            </a:extLst>
          </p:cNvPr>
          <p:cNvSpPr>
            <a:spLocks noGrp="1"/>
          </p:cNvSpPr>
          <p:nvPr>
            <p:ph type="body" sz="quarter" idx="20" hasCustomPrompt="1"/>
          </p:nvPr>
        </p:nvSpPr>
        <p:spPr>
          <a:xfrm>
            <a:off x="871298" y="3970230"/>
            <a:ext cx="2286000" cy="877824"/>
          </a:xfrm>
        </p:spPr>
        <p:txBody>
          <a:bodyPr rtlCol="0" anchor="b" anchorCtr="0"/>
          <a:lstStyle>
            <a:lvl1pPr>
              <a:buNone/>
              <a:defRPr sz="2000" b="1">
                <a:solidFill>
                  <a:schemeClr val="bg2"/>
                </a:solidFill>
              </a:defRPr>
            </a:lvl1pPr>
          </a:lstStyle>
          <a:p>
            <a:pPr lvl="0" rtl="0"/>
            <a:r>
              <a:rPr lang="en-GB"/>
              <a:t>Name</a:t>
            </a:r>
          </a:p>
        </p:txBody>
      </p:sp>
      <p:sp>
        <p:nvSpPr>
          <p:cNvPr id="17" name="Text Placeholder 2">
            <a:extLst>
              <a:ext uri="{FF2B5EF4-FFF2-40B4-BE49-F238E27FC236}">
                <a16:creationId xmlns:a16="http://schemas.microsoft.com/office/drawing/2014/main" id="{518C033F-CC28-477A-8A72-AD0398D3680F}"/>
              </a:ext>
            </a:extLst>
          </p:cNvPr>
          <p:cNvSpPr>
            <a:spLocks noGrp="1"/>
          </p:cNvSpPr>
          <p:nvPr>
            <p:ph type="body" idx="13" hasCustomPrompt="1"/>
          </p:nvPr>
        </p:nvSpPr>
        <p:spPr>
          <a:xfrm>
            <a:off x="864181" y="4948171"/>
            <a:ext cx="2286000" cy="741904"/>
          </a:xfrm>
        </p:spPr>
        <p:txBody>
          <a:bodyPr rtlCol="0">
            <a:noAutofit/>
          </a:bodyPr>
          <a:lstStyle>
            <a:lvl1pPr marL="0" indent="0">
              <a:buNone/>
              <a:defRPr sz="1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Title</a:t>
            </a:r>
          </a:p>
        </p:txBody>
      </p:sp>
      <p:sp>
        <p:nvSpPr>
          <p:cNvPr id="26" name="Picture Placeholder 36">
            <a:extLst>
              <a:ext uri="{FF2B5EF4-FFF2-40B4-BE49-F238E27FC236}">
                <a16:creationId xmlns:a16="http://schemas.microsoft.com/office/drawing/2014/main" id="{599604B7-B0E5-4112-9123-341EB9C62675}"/>
              </a:ext>
            </a:extLst>
          </p:cNvPr>
          <p:cNvSpPr>
            <a:spLocks noGrp="1"/>
          </p:cNvSpPr>
          <p:nvPr>
            <p:ph type="pic" sz="quarter" idx="22"/>
          </p:nvPr>
        </p:nvSpPr>
        <p:spPr>
          <a:xfrm>
            <a:off x="3593592" y="2185416"/>
            <a:ext cx="2286000" cy="1746504"/>
          </a:xfrm>
          <a:solidFill>
            <a:schemeClr val="accent6"/>
          </a:solidFill>
        </p:spPr>
        <p:txBody>
          <a:bodyPr rtlCol="0"/>
          <a:lstStyle/>
          <a:p>
            <a:pPr rtl="0"/>
            <a:r>
              <a:rPr lang="en-US"/>
              <a:t>Click icon to add picture</a:t>
            </a:r>
            <a:endParaRPr lang="en-GB"/>
          </a:p>
        </p:txBody>
      </p:sp>
      <p:sp>
        <p:nvSpPr>
          <p:cNvPr id="21" name="Text Placeholder 30">
            <a:extLst>
              <a:ext uri="{FF2B5EF4-FFF2-40B4-BE49-F238E27FC236}">
                <a16:creationId xmlns:a16="http://schemas.microsoft.com/office/drawing/2014/main" id="{B4836FAA-F9D8-465B-8985-A5A10F5F2E29}"/>
              </a:ext>
            </a:extLst>
          </p:cNvPr>
          <p:cNvSpPr>
            <a:spLocks noGrp="1"/>
          </p:cNvSpPr>
          <p:nvPr>
            <p:ph type="body" sz="quarter" idx="17" hasCustomPrompt="1"/>
          </p:nvPr>
        </p:nvSpPr>
        <p:spPr>
          <a:xfrm>
            <a:off x="3593592" y="3971853"/>
            <a:ext cx="2286000" cy="877824"/>
          </a:xfrm>
        </p:spPr>
        <p:txBody>
          <a:bodyPr rtlCol="0" anchor="b" anchorCtr="0"/>
          <a:lstStyle>
            <a:lvl1pPr>
              <a:buNone/>
              <a:defRPr sz="2000" b="1">
                <a:solidFill>
                  <a:schemeClr val="bg2"/>
                </a:solidFill>
              </a:defRPr>
            </a:lvl1pPr>
          </a:lstStyle>
          <a:p>
            <a:pPr lvl="0" rtl="0"/>
            <a:r>
              <a:rPr lang="en-GB"/>
              <a:t>Name</a:t>
            </a:r>
          </a:p>
        </p:txBody>
      </p:sp>
      <p:sp>
        <p:nvSpPr>
          <p:cNvPr id="18" name="Text Placeholder 2">
            <a:extLst>
              <a:ext uri="{FF2B5EF4-FFF2-40B4-BE49-F238E27FC236}">
                <a16:creationId xmlns:a16="http://schemas.microsoft.com/office/drawing/2014/main" id="{83A2A0BF-0F76-4FDC-97BF-55EBAD5FFFE7}"/>
              </a:ext>
            </a:extLst>
          </p:cNvPr>
          <p:cNvSpPr>
            <a:spLocks noGrp="1"/>
          </p:cNvSpPr>
          <p:nvPr>
            <p:ph type="body" idx="14" hasCustomPrompt="1"/>
          </p:nvPr>
        </p:nvSpPr>
        <p:spPr>
          <a:xfrm>
            <a:off x="3593592" y="4948171"/>
            <a:ext cx="2286000" cy="741904"/>
          </a:xfrm>
        </p:spPr>
        <p:txBody>
          <a:bodyPr rtlCol="0">
            <a:noAutofit/>
          </a:bodyPr>
          <a:lstStyle>
            <a:lvl1pPr marL="0" indent="0">
              <a:buNone/>
              <a:defRPr sz="1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Title</a:t>
            </a:r>
          </a:p>
        </p:txBody>
      </p:sp>
      <p:sp>
        <p:nvSpPr>
          <p:cNvPr id="27" name="Picture Placeholder 36">
            <a:extLst>
              <a:ext uri="{FF2B5EF4-FFF2-40B4-BE49-F238E27FC236}">
                <a16:creationId xmlns:a16="http://schemas.microsoft.com/office/drawing/2014/main" id="{811A58E2-70B8-4F18-AF4A-136F58682C43}"/>
              </a:ext>
            </a:extLst>
          </p:cNvPr>
          <p:cNvSpPr>
            <a:spLocks noGrp="1"/>
          </p:cNvSpPr>
          <p:nvPr>
            <p:ph type="pic" sz="quarter" idx="23"/>
          </p:nvPr>
        </p:nvSpPr>
        <p:spPr>
          <a:xfrm>
            <a:off x="6309360" y="2185416"/>
            <a:ext cx="2286000" cy="1746504"/>
          </a:xfrm>
          <a:solidFill>
            <a:schemeClr val="accent6"/>
          </a:solidFill>
        </p:spPr>
        <p:txBody>
          <a:bodyPr rtlCol="0"/>
          <a:lstStyle/>
          <a:p>
            <a:pPr rtl="0"/>
            <a:r>
              <a:rPr lang="en-US"/>
              <a:t>Click icon to add picture</a:t>
            </a:r>
            <a:endParaRPr lang="en-GB"/>
          </a:p>
        </p:txBody>
      </p:sp>
      <p:sp>
        <p:nvSpPr>
          <p:cNvPr id="22" name="Text Placeholder 30">
            <a:extLst>
              <a:ext uri="{FF2B5EF4-FFF2-40B4-BE49-F238E27FC236}">
                <a16:creationId xmlns:a16="http://schemas.microsoft.com/office/drawing/2014/main" id="{51A90A66-376F-4665-B6E9-475C686D7971}"/>
              </a:ext>
            </a:extLst>
          </p:cNvPr>
          <p:cNvSpPr>
            <a:spLocks noGrp="1"/>
          </p:cNvSpPr>
          <p:nvPr>
            <p:ph type="body" sz="quarter" idx="18" hasCustomPrompt="1"/>
          </p:nvPr>
        </p:nvSpPr>
        <p:spPr>
          <a:xfrm>
            <a:off x="6309360" y="3971853"/>
            <a:ext cx="2286000" cy="877824"/>
          </a:xfrm>
        </p:spPr>
        <p:txBody>
          <a:bodyPr rtlCol="0" anchor="b" anchorCtr="0"/>
          <a:lstStyle>
            <a:lvl1pPr>
              <a:buNone/>
              <a:defRPr sz="2000" b="1">
                <a:solidFill>
                  <a:schemeClr val="bg2"/>
                </a:solidFill>
              </a:defRPr>
            </a:lvl1pPr>
          </a:lstStyle>
          <a:p>
            <a:pPr lvl="0" rtl="0"/>
            <a:r>
              <a:rPr lang="en-GB"/>
              <a:t>Name</a:t>
            </a:r>
          </a:p>
        </p:txBody>
      </p:sp>
      <p:sp>
        <p:nvSpPr>
          <p:cNvPr id="19" name="Text Placeholder 2">
            <a:extLst>
              <a:ext uri="{FF2B5EF4-FFF2-40B4-BE49-F238E27FC236}">
                <a16:creationId xmlns:a16="http://schemas.microsoft.com/office/drawing/2014/main" id="{7FD8E69F-7035-465B-98F7-47AAF27D3AD7}"/>
              </a:ext>
            </a:extLst>
          </p:cNvPr>
          <p:cNvSpPr>
            <a:spLocks noGrp="1"/>
          </p:cNvSpPr>
          <p:nvPr>
            <p:ph type="body" idx="15" hasCustomPrompt="1"/>
          </p:nvPr>
        </p:nvSpPr>
        <p:spPr>
          <a:xfrm>
            <a:off x="6309360" y="4949098"/>
            <a:ext cx="2286000" cy="741904"/>
          </a:xfrm>
        </p:spPr>
        <p:txBody>
          <a:bodyPr rtlCol="0">
            <a:noAutofit/>
          </a:bodyPr>
          <a:lstStyle>
            <a:lvl1pPr marL="0" indent="0">
              <a:buNone/>
              <a:defRPr sz="1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Title</a:t>
            </a:r>
          </a:p>
        </p:txBody>
      </p:sp>
      <p:sp>
        <p:nvSpPr>
          <p:cNvPr id="28" name="Picture Placeholder 36">
            <a:extLst>
              <a:ext uri="{FF2B5EF4-FFF2-40B4-BE49-F238E27FC236}">
                <a16:creationId xmlns:a16="http://schemas.microsoft.com/office/drawing/2014/main" id="{D390D85C-0A55-413E-9301-4F451686AB8B}"/>
              </a:ext>
            </a:extLst>
          </p:cNvPr>
          <p:cNvSpPr>
            <a:spLocks noGrp="1"/>
          </p:cNvSpPr>
          <p:nvPr>
            <p:ph type="pic" sz="quarter" idx="24"/>
          </p:nvPr>
        </p:nvSpPr>
        <p:spPr>
          <a:xfrm>
            <a:off x="9015984" y="2185416"/>
            <a:ext cx="2286000" cy="1746504"/>
          </a:xfrm>
          <a:solidFill>
            <a:schemeClr val="accent6"/>
          </a:solidFill>
        </p:spPr>
        <p:txBody>
          <a:bodyPr rtlCol="0"/>
          <a:lstStyle/>
          <a:p>
            <a:pPr rtl="0"/>
            <a:r>
              <a:rPr lang="en-US"/>
              <a:t>Click icon to add picture</a:t>
            </a:r>
            <a:endParaRPr lang="en-GB"/>
          </a:p>
        </p:txBody>
      </p:sp>
      <p:sp>
        <p:nvSpPr>
          <p:cNvPr id="23" name="Text Placeholder 30">
            <a:extLst>
              <a:ext uri="{FF2B5EF4-FFF2-40B4-BE49-F238E27FC236}">
                <a16:creationId xmlns:a16="http://schemas.microsoft.com/office/drawing/2014/main" id="{4C70777F-7849-4350-9858-AB46DD43F28E}"/>
              </a:ext>
            </a:extLst>
          </p:cNvPr>
          <p:cNvSpPr>
            <a:spLocks noGrp="1"/>
          </p:cNvSpPr>
          <p:nvPr>
            <p:ph type="body" sz="quarter" idx="19" hasCustomPrompt="1"/>
          </p:nvPr>
        </p:nvSpPr>
        <p:spPr>
          <a:xfrm>
            <a:off x="9015984" y="3976192"/>
            <a:ext cx="2286000" cy="877824"/>
          </a:xfrm>
        </p:spPr>
        <p:txBody>
          <a:bodyPr rtlCol="0" anchor="b" anchorCtr="0"/>
          <a:lstStyle>
            <a:lvl1pPr>
              <a:buNone/>
              <a:defRPr sz="2000" b="1">
                <a:solidFill>
                  <a:schemeClr val="bg2"/>
                </a:solidFill>
              </a:defRPr>
            </a:lvl1pPr>
          </a:lstStyle>
          <a:p>
            <a:pPr lvl="0" rtl="0"/>
            <a:r>
              <a:rPr lang="en-GB"/>
              <a:t>Name</a:t>
            </a:r>
          </a:p>
        </p:txBody>
      </p:sp>
      <p:sp>
        <p:nvSpPr>
          <p:cNvPr id="20" name="Text Placeholder 2">
            <a:extLst>
              <a:ext uri="{FF2B5EF4-FFF2-40B4-BE49-F238E27FC236}">
                <a16:creationId xmlns:a16="http://schemas.microsoft.com/office/drawing/2014/main" id="{08918885-EB29-485A-A99A-D589B7ABAD71}"/>
              </a:ext>
            </a:extLst>
          </p:cNvPr>
          <p:cNvSpPr>
            <a:spLocks noGrp="1"/>
          </p:cNvSpPr>
          <p:nvPr>
            <p:ph type="body" idx="16" hasCustomPrompt="1"/>
          </p:nvPr>
        </p:nvSpPr>
        <p:spPr>
          <a:xfrm>
            <a:off x="9015984" y="4945456"/>
            <a:ext cx="2286000" cy="741904"/>
          </a:xfrm>
        </p:spPr>
        <p:txBody>
          <a:bodyPr rtlCol="0">
            <a:noAutofit/>
          </a:bodyPr>
          <a:lstStyle>
            <a:lvl1pPr marL="0" indent="0">
              <a:buNone/>
              <a:defRPr sz="1800">
                <a:solidFill>
                  <a:schemeClr val="bg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GB"/>
              <a:t>Title</a:t>
            </a:r>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rtlCol="0"/>
          <a:lstStyle>
            <a:lvl1pPr>
              <a:defRPr>
                <a:solidFill>
                  <a:schemeClr val="bg2"/>
                </a:solidFill>
              </a:defRPr>
            </a:lvl1pPr>
          </a:lstStyle>
          <a:p>
            <a:pPr rtl="0"/>
            <a:r>
              <a:rPr lang="en-GB"/>
              <a:t>Sample Footer Text</a:t>
            </a:r>
          </a:p>
        </p:txBody>
      </p:sp>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rtlCol="0"/>
          <a:lstStyle>
            <a:lvl1pPr>
              <a:defRPr>
                <a:solidFill>
                  <a:schemeClr val="bg2"/>
                </a:solidFill>
              </a:defRPr>
            </a:lvl1pPr>
          </a:lstStyle>
          <a:p>
            <a:pPr rtl="0"/>
            <a:r>
              <a:rPr lang="en-GB"/>
              <a:t>2/8/20XX</a:t>
            </a:r>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1579113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10_Content 2 column (comparison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9788" y="448056"/>
            <a:ext cx="10515600" cy="1325563"/>
          </a:xfrm>
        </p:spPr>
        <p:txBody>
          <a:bodyPr rtlCol="0"/>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5157787" cy="823912"/>
          </a:xfrm>
        </p:spPr>
        <p:txBody>
          <a:bodyPr rtlCol="0"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5157787" cy="3554039"/>
          </a:xfrm>
        </p:spPr>
        <p:txBody>
          <a:bodyPr rtlCol="0">
            <a:noAutofit/>
          </a:bodyPr>
          <a:lstStyle>
            <a:lvl1pPr marL="283464" indent="-283464">
              <a:defRPr sz="2000"/>
            </a:lvl1pPr>
            <a:lvl2pPr marL="283464" indent="-283464">
              <a:defRPr sz="1800"/>
            </a:lvl2pPr>
            <a:lvl3pPr marL="283464" indent="-283464">
              <a:defRPr sz="1600"/>
            </a:lvl3pPr>
            <a:lvl4pPr marL="283464" indent="-283464">
              <a:defRPr sz="1400"/>
            </a:lvl4pPr>
            <a:lvl5pPr marL="283464" indent="-283464">
              <a:defRPr sz="14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6172200" y="1681163"/>
            <a:ext cx="5183188" cy="823912"/>
          </a:xfrm>
        </p:spPr>
        <p:txBody>
          <a:bodyPr rtlCol="0"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a:t>Click to edit Master text styles</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6172200" y="2635623"/>
            <a:ext cx="5183188" cy="3554040"/>
          </a:xfrm>
        </p:spPr>
        <p:txBody>
          <a:bodyPr rtlCol="0">
            <a:noAutofit/>
          </a:bodyPr>
          <a:lstStyle>
            <a:lvl1pPr marL="283464" indent="-283464">
              <a:defRPr sz="2000"/>
            </a:lvl1pPr>
            <a:lvl2pPr marL="283464" indent="-283464">
              <a:defRPr sz="1800"/>
            </a:lvl2pPr>
            <a:lvl3pPr marL="283464" indent="-283464">
              <a:defRPr sz="1600"/>
            </a:lvl3pPr>
            <a:lvl4pPr marL="283464" indent="-283464">
              <a:defRPr sz="1400"/>
            </a:lvl4pPr>
            <a:lvl5pPr marL="283464" indent="-283464">
              <a:defRPr sz="1400"/>
            </a:lvl5p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rtlCol="0"/>
          <a:lstStyle/>
          <a:p>
            <a:pPr rtl="0"/>
            <a:r>
              <a:rPr lang="en-GB"/>
              <a:t>Sample Footer Text</a:t>
            </a:r>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rtlCol="0"/>
          <a:lstStyle>
            <a:lvl1pPr>
              <a:defRPr>
                <a:solidFill>
                  <a:schemeClr val="bg2"/>
                </a:solidFill>
              </a:defRPr>
            </a:lvl1pPr>
          </a:lstStyle>
          <a:p>
            <a:pPr rtl="0"/>
            <a:r>
              <a:rPr lang="en-GB"/>
              <a:t>2/8/20XX</a:t>
            </a:r>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rtlCol="0"/>
          <a:lstStyle>
            <a:lvl1pPr>
              <a:defRPr>
                <a:solidFill>
                  <a:schemeClr val="bg2"/>
                </a:solidFill>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16955687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7A08E557-10DB-421A-876E-1AE58F8E07C4}"/>
              </a:ext>
            </a:extLst>
          </p:cNvPr>
          <p:cNvSpPr/>
          <p:nvPr/>
        </p:nvSpPr>
        <p:spPr>
          <a:xfrm>
            <a:off x="8839807"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a:p>
        </p:txBody>
      </p:sp>
      <p:sp>
        <p:nvSpPr>
          <p:cNvPr id="5" name="Footer Placeholder 4">
            <a:extLst>
              <a:ext uri="{FF2B5EF4-FFF2-40B4-BE49-F238E27FC236}">
                <a16:creationId xmlns:a16="http://schemas.microsoft.com/office/drawing/2014/main" id="{EC2EBCA0-8609-4F35-8CA7-7AD35FDACD73}"/>
              </a:ext>
            </a:extLst>
          </p:cNvPr>
          <p:cNvSpPr>
            <a:spLocks noGrp="1"/>
          </p:cNvSpPr>
          <p:nvPr>
            <p:ph type="ftr" sz="quarter" idx="3"/>
          </p:nvPr>
        </p:nvSpPr>
        <p:spPr>
          <a:xfrm>
            <a:off x="914400" y="6434560"/>
            <a:ext cx="3428012" cy="365125"/>
          </a:xfrm>
          <a:prstGeom prst="rect">
            <a:avLst/>
          </a:prstGeom>
        </p:spPr>
        <p:txBody>
          <a:bodyPr vert="horz" lIns="91440" tIns="45720" rIns="91440" bIns="45720" rtlCol="0" anchor="ctr"/>
          <a:lstStyle>
            <a:lvl1pPr algn="l">
              <a:defRPr sz="1000" spc="50" baseline="0">
                <a:solidFill>
                  <a:schemeClr val="accent2"/>
                </a:solidFill>
                <a:latin typeface="+mn-lt"/>
              </a:defRPr>
            </a:lvl1pPr>
          </a:lstStyle>
          <a:p>
            <a:pPr rtl="0"/>
            <a:r>
              <a:rPr lang="en-GB" sz="1000"/>
              <a:t>Sample Footer Text</a:t>
            </a:r>
          </a:p>
        </p:txBody>
      </p:sp>
      <p:sp>
        <p:nvSpPr>
          <p:cNvPr id="2" name="Title Placeholder 1">
            <a:extLst>
              <a:ext uri="{FF2B5EF4-FFF2-40B4-BE49-F238E27FC236}">
                <a16:creationId xmlns:a16="http://schemas.microsoft.com/office/drawing/2014/main" id="{BFDA9639-38D2-4CD4-A861-F6B4C6CB99BD}"/>
              </a:ext>
            </a:extLst>
          </p:cNvPr>
          <p:cNvSpPr>
            <a:spLocks noGrp="1"/>
          </p:cNvSpPr>
          <p:nvPr>
            <p:ph type="title"/>
          </p:nvPr>
        </p:nvSpPr>
        <p:spPr>
          <a:xfrm>
            <a:off x="908775" y="590372"/>
            <a:ext cx="10202248" cy="1325890"/>
          </a:xfrm>
          <a:prstGeom prst="rect">
            <a:avLst/>
          </a:prstGeom>
        </p:spPr>
        <p:txBody>
          <a:bodyPr vert="horz" lIns="91440" tIns="45720" rIns="91440" bIns="45720" rtlCol="0" anchor="ctr">
            <a:normAutofit/>
          </a:bodyPr>
          <a:lstStyle/>
          <a:p>
            <a:pPr rtl="0"/>
            <a:r>
              <a:rPr lang="en-US"/>
              <a:t>Click to edit Master title style</a:t>
            </a:r>
            <a:endParaRPr lang="en-GB"/>
          </a:p>
        </p:txBody>
      </p:sp>
      <p:sp>
        <p:nvSpPr>
          <p:cNvPr id="3" name="Text Placeholder 2">
            <a:extLst>
              <a:ext uri="{FF2B5EF4-FFF2-40B4-BE49-F238E27FC236}">
                <a16:creationId xmlns:a16="http://schemas.microsoft.com/office/drawing/2014/main" id="{DDAF00B1-16C1-47B3-A7A0-B71468312896}"/>
              </a:ext>
            </a:extLst>
          </p:cNvPr>
          <p:cNvSpPr>
            <a:spLocks noGrp="1"/>
          </p:cNvSpPr>
          <p:nvPr>
            <p:ph type="body" idx="1"/>
          </p:nvPr>
        </p:nvSpPr>
        <p:spPr>
          <a:xfrm>
            <a:off x="918825" y="1916262"/>
            <a:ext cx="10192198" cy="4133481"/>
          </a:xfrm>
          <a:prstGeom prst="rect">
            <a:avLst/>
          </a:prstGeom>
        </p:spPr>
        <p:txBody>
          <a:bodyPr vert="horz" lIns="91440" tIns="45720" rIns="91440" bIns="45720" rtlCol="0">
            <a:normAutofit/>
          </a:bodyPr>
          <a:lstStyle/>
          <a:p>
            <a:pPr lvl="0" rtl="0"/>
            <a:r>
              <a:rPr lang="en-US"/>
              <a:t>Click to edit Master text styles</a:t>
            </a:r>
          </a:p>
          <a:p>
            <a:pPr lvl="1" rtl="0"/>
            <a:r>
              <a:rPr lang="en-US"/>
              <a:t>Second level</a:t>
            </a:r>
          </a:p>
          <a:p>
            <a:pPr lvl="2" rtl="0"/>
            <a:r>
              <a:rPr lang="en-US"/>
              <a:t>Third level</a:t>
            </a:r>
          </a:p>
          <a:p>
            <a:pPr lvl="3" rtl="0"/>
            <a:r>
              <a:rPr lang="en-US"/>
              <a:t>Fourth level</a:t>
            </a:r>
          </a:p>
          <a:p>
            <a:pPr lvl="4" rtl="0"/>
            <a:r>
              <a:rPr lang="en-US"/>
              <a:t>Fifth level</a:t>
            </a:r>
            <a:endParaRPr lang="en-GB"/>
          </a:p>
        </p:txBody>
      </p:sp>
      <p:sp>
        <p:nvSpPr>
          <p:cNvPr id="4" name="Date Placeholder 3">
            <a:extLst>
              <a:ext uri="{FF2B5EF4-FFF2-40B4-BE49-F238E27FC236}">
                <a16:creationId xmlns:a16="http://schemas.microsoft.com/office/drawing/2014/main" id="{2BCF9501-5B6B-4DAF-B59D-3C129ED805AC}"/>
              </a:ext>
            </a:extLst>
          </p:cNvPr>
          <p:cNvSpPr>
            <a:spLocks noGrp="1"/>
          </p:cNvSpPr>
          <p:nvPr>
            <p:ph type="dt" sz="half" idx="2"/>
          </p:nvPr>
        </p:nvSpPr>
        <p:spPr>
          <a:xfrm>
            <a:off x="9017000" y="6433202"/>
            <a:ext cx="2374150" cy="367841"/>
          </a:xfrm>
          <a:prstGeom prst="rect">
            <a:avLst/>
          </a:prstGeom>
        </p:spPr>
        <p:txBody>
          <a:bodyPr vert="horz" lIns="91440" tIns="45720" rIns="91440" bIns="45720" rtlCol="0" anchor="ctr"/>
          <a:lstStyle>
            <a:lvl1pPr algn="r">
              <a:defRPr sz="1050" spc="50" baseline="0">
                <a:solidFill>
                  <a:srgbClr val="FFFFFF"/>
                </a:solidFill>
                <a:latin typeface="+mn-lt"/>
              </a:defRPr>
            </a:lvl1pPr>
          </a:lstStyle>
          <a:p>
            <a:pPr rtl="0"/>
            <a:r>
              <a:rPr lang="en-GB"/>
              <a:t>2/8/20XX</a:t>
            </a:r>
          </a:p>
        </p:txBody>
      </p:sp>
      <p:sp>
        <p:nvSpPr>
          <p:cNvPr id="6" name="Slide Number Placeholder 5">
            <a:extLst>
              <a:ext uri="{FF2B5EF4-FFF2-40B4-BE49-F238E27FC236}">
                <a16:creationId xmlns:a16="http://schemas.microsoft.com/office/drawing/2014/main" id="{37685DBD-B7AE-41D8-8CF1-B21CD58E1B45}"/>
              </a:ext>
            </a:extLst>
          </p:cNvPr>
          <p:cNvSpPr>
            <a:spLocks noGrp="1"/>
          </p:cNvSpPr>
          <p:nvPr>
            <p:ph type="sldNum" sz="quarter" idx="4"/>
          </p:nvPr>
        </p:nvSpPr>
        <p:spPr>
          <a:xfrm>
            <a:off x="11391150" y="6433203"/>
            <a:ext cx="693263" cy="367842"/>
          </a:xfrm>
          <a:prstGeom prst="rect">
            <a:avLst/>
          </a:prstGeom>
        </p:spPr>
        <p:txBody>
          <a:bodyPr vert="horz" lIns="91440" tIns="45720" rIns="91440" bIns="45720" rtlCol="0" anchor="ctr"/>
          <a:lstStyle>
            <a:lvl1pPr algn="r">
              <a:defRPr sz="2000">
                <a:solidFill>
                  <a:srgbClr val="FFFFFF"/>
                </a:solidFill>
                <a:latin typeface="+mj-lt"/>
              </a:defRPr>
            </a:lvl1pPr>
          </a:lstStyle>
          <a:p>
            <a:pPr rtl="0"/>
            <a:fld id="{08AB70BE-1769-45B8-85A6-0C837432C7E6}" type="slidenum">
              <a:rPr lang="en-GB" smtClean="0"/>
              <a:pPr rtl="0"/>
              <a:t>‹#›</a:t>
            </a:fld>
            <a:endParaRPr lang="en-GB"/>
          </a:p>
        </p:txBody>
      </p:sp>
    </p:spTree>
    <p:extLst>
      <p:ext uri="{BB962C8B-B14F-4D97-AF65-F5344CB8AC3E}">
        <p14:creationId xmlns:p14="http://schemas.microsoft.com/office/powerpoint/2010/main" val="3377632538"/>
      </p:ext>
    </p:extLst>
  </p:cSld>
  <p:clrMap bg1="lt1" tx1="dk1" bg2="lt2" tx2="dk2" accent1="accent1" accent2="accent2" accent3="accent3" accent4="accent4" accent5="accent5" accent6="accent6" hlink="hlink" folHlink="folHlink"/>
  <p:sldLayoutIdLst>
    <p:sldLayoutId id="2147483686" r:id="rId1"/>
    <p:sldLayoutId id="2147483673" r:id="rId2"/>
    <p:sldLayoutId id="2147483674" r:id="rId3"/>
    <p:sldLayoutId id="2147483675" r:id="rId4"/>
    <p:sldLayoutId id="2147483662" r:id="rId5"/>
    <p:sldLayoutId id="2147483688" r:id="rId6"/>
    <p:sldLayoutId id="2147483679" r:id="rId7"/>
    <p:sldLayoutId id="2147483685" r:id="rId8"/>
    <p:sldLayoutId id="2147483665" r:id="rId9"/>
    <p:sldLayoutId id="2147483681" r:id="rId10"/>
    <p:sldLayoutId id="2147483678" r:id="rId11"/>
    <p:sldLayoutId id="2147483683" r:id="rId12"/>
    <p:sldLayoutId id="2147483684" r:id="rId13"/>
    <p:sldLayoutId id="2147483661" r:id="rId14"/>
    <p:sldLayoutId id="2147483663" r:id="rId15"/>
    <p:sldLayoutId id="2147483664" r:id="rId16"/>
    <p:sldLayoutId id="2147483666" r:id="rId17"/>
    <p:sldLayoutId id="2147483668" r:id="rId18"/>
    <p:sldLayoutId id="2147483669" r:id="rId19"/>
  </p:sldLayoutIdLst>
  <p:hf hdr="0"/>
  <p:txStyles>
    <p:titleStyle>
      <a:lvl1pPr algn="l" defTabSz="914400" rtl="0" eaLnBrk="1" latinLnBrk="0" hangingPunct="1">
        <a:lnSpc>
          <a:spcPct val="90000"/>
        </a:lnSpc>
        <a:spcBef>
          <a:spcPct val="0"/>
        </a:spcBef>
        <a:buNone/>
        <a:defRPr sz="4000"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2736">
          <p15:clr>
            <a:srgbClr val="F26B43"/>
          </p15:clr>
        </p15:guide>
        <p15:guide id="4" orient="horz" pos="3312">
          <p15:clr>
            <a:srgbClr val="F26B43"/>
          </p15:clr>
        </p15:guide>
        <p15:guide id="5" orient="horz" pos="432">
          <p15:clr>
            <a:srgbClr val="F26B43"/>
          </p15:clr>
        </p15:guide>
        <p15:guide id="7" pos="4416">
          <p15:clr>
            <a:srgbClr val="F26B43"/>
          </p15:clr>
        </p15:guide>
        <p15:guide id="8" pos="5568">
          <p15:clr>
            <a:srgbClr val="F26B43"/>
          </p15:clr>
        </p15:guide>
        <p15:guide id="9" pos="7296">
          <p15:clr>
            <a:srgbClr val="F26B43"/>
          </p15:clr>
        </p15:guide>
        <p15:guide id="10" pos="2688">
          <p15:clr>
            <a:srgbClr val="F26B43"/>
          </p15:clr>
        </p15:guide>
        <p15:guide id="11" pos="1536">
          <p15:clr>
            <a:srgbClr val="F26B43"/>
          </p15:clr>
        </p15:guide>
        <p15:guide id="12" pos="384">
          <p15:clr>
            <a:srgbClr val="F26B43"/>
          </p15:clr>
        </p15:guide>
        <p15:guide id="13" pos="2112">
          <p15:clr>
            <a:srgbClr val="F26B43"/>
          </p15:clr>
        </p15:guide>
        <p15:guide id="14" pos="4992">
          <p15:clr>
            <a:srgbClr val="F26B43"/>
          </p15:clr>
        </p15:guide>
        <p15:guide id="15" pos="6720">
          <p15:clr>
            <a:srgbClr val="F26B43"/>
          </p15:clr>
        </p15:guide>
        <p15:guide id="16" pos="960">
          <p15:clr>
            <a:srgbClr val="F26B43"/>
          </p15:clr>
        </p15:guide>
        <p15:guide id="17" pos="3264">
          <p15:clr>
            <a:srgbClr val="F26B43"/>
          </p15:clr>
        </p15:guide>
        <p15:guide id="18" orient="horz" pos="1008">
          <p15:clr>
            <a:srgbClr val="F26B43"/>
          </p15:clr>
        </p15:guide>
        <p15:guide id="19" orient="horz" pos="3888">
          <p15:clr>
            <a:srgbClr val="F26B43"/>
          </p15:clr>
        </p15:guide>
        <p15:guide id="20" pos="6144">
          <p15:clr>
            <a:srgbClr val="F26B43"/>
          </p15:clr>
        </p15:guide>
        <p15:guide id="21" orient="horz" pos="1584">
          <p15:clr>
            <a:srgbClr val="F26B43"/>
          </p15:clr>
        </p15:guide>
        <p15:guide id="22" pos="576">
          <p15:clr>
            <a:srgbClr val="F26B43"/>
          </p15:clr>
        </p15:guide>
        <p15:guide id="23" pos="7104">
          <p15:clr>
            <a:srgbClr val="F26B43"/>
          </p15:clr>
        </p15:guide>
        <p15:guide id="24" pos="768">
          <p15:clr>
            <a:srgbClr val="F26B43"/>
          </p15:clr>
        </p15:guide>
        <p15:guide id="25" pos="691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creativecommons.org/licenses/by-nc/3.0/" TargetMode="External"/><Relationship Id="rId5" Type="http://schemas.openxmlformats.org/officeDocument/2006/relationships/hyperlink" Target="https://www.flickr.com/photos/25793589@N03/4392721935/"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9.xml"/><Relationship Id="rId6" Type="http://schemas.openxmlformats.org/officeDocument/2006/relationships/hyperlink" Target="http://flickr.com/photos/paurian/127502681" TargetMode="External"/><Relationship Id="rId5" Type="http://schemas.openxmlformats.org/officeDocument/2006/relationships/image" Target="../media/image12.jpeg"/><Relationship Id="rId4" Type="http://schemas.openxmlformats.org/officeDocument/2006/relationships/hyperlink" Target="https://www.flickr.com/photos/louise_marston/97320386" TargetMode="External"/></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image" Target="../media/image13.jp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6.xml"/><Relationship Id="rId3" Type="http://schemas.openxmlformats.org/officeDocument/2006/relationships/diagramData" Target="../diagrams/data5.xml"/><Relationship Id="rId7" Type="http://schemas.microsoft.com/office/2007/relationships/diagramDrawing" Target="../diagrams/drawing5.xml"/><Relationship Id="rId12" Type="http://schemas.microsoft.com/office/2007/relationships/diagramDrawing" Target="../diagrams/drawing6.xml"/><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5.xml"/><Relationship Id="rId11" Type="http://schemas.openxmlformats.org/officeDocument/2006/relationships/diagramColors" Target="../diagrams/colors6.xml"/><Relationship Id="rId5" Type="http://schemas.openxmlformats.org/officeDocument/2006/relationships/diagramQuickStyle" Target="../diagrams/quickStyle5.xml"/><Relationship Id="rId10" Type="http://schemas.openxmlformats.org/officeDocument/2006/relationships/diagramQuickStyle" Target="../diagrams/quickStyle6.xml"/><Relationship Id="rId4" Type="http://schemas.openxmlformats.org/officeDocument/2006/relationships/diagramLayout" Target="../diagrams/layout5.xml"/><Relationship Id="rId9" Type="http://schemas.openxmlformats.org/officeDocument/2006/relationships/diagramLayout" Target="../diagrams/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 Type="http://schemas.openxmlformats.org/officeDocument/2006/relationships/notesSlide" Target="../notesSlides/notesSlide14.xml"/><Relationship Id="rId16" Type="http://schemas.openxmlformats.org/officeDocument/2006/relationships/diagramColors" Target="../diagrams/colors9.xml"/><Relationship Id="rId1" Type="http://schemas.openxmlformats.org/officeDocument/2006/relationships/slideLayout" Target="../slideLayouts/slideLayout6.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11.xml"/><Relationship Id="rId13" Type="http://schemas.openxmlformats.org/officeDocument/2006/relationships/diagramData" Target="../diagrams/data12.xml"/><Relationship Id="rId3" Type="http://schemas.openxmlformats.org/officeDocument/2006/relationships/diagramData" Target="../diagrams/data10.xml"/><Relationship Id="rId7" Type="http://schemas.microsoft.com/office/2007/relationships/diagramDrawing" Target="../diagrams/drawing10.xml"/><Relationship Id="rId12" Type="http://schemas.microsoft.com/office/2007/relationships/diagramDrawing" Target="../diagrams/drawing11.xml"/><Relationship Id="rId17" Type="http://schemas.microsoft.com/office/2007/relationships/diagramDrawing" Target="../diagrams/drawing12.xml"/><Relationship Id="rId2" Type="http://schemas.openxmlformats.org/officeDocument/2006/relationships/notesSlide" Target="../notesSlides/notesSlide15.xml"/><Relationship Id="rId16" Type="http://schemas.openxmlformats.org/officeDocument/2006/relationships/diagramColors" Target="../diagrams/colors12.xml"/><Relationship Id="rId1" Type="http://schemas.openxmlformats.org/officeDocument/2006/relationships/slideLayout" Target="../slideLayouts/slideLayout6.xml"/><Relationship Id="rId6" Type="http://schemas.openxmlformats.org/officeDocument/2006/relationships/diagramColors" Target="../diagrams/colors10.xml"/><Relationship Id="rId11" Type="http://schemas.openxmlformats.org/officeDocument/2006/relationships/diagramColors" Target="../diagrams/colors11.xml"/><Relationship Id="rId5" Type="http://schemas.openxmlformats.org/officeDocument/2006/relationships/diagramQuickStyle" Target="../diagrams/quickStyle10.xml"/><Relationship Id="rId15" Type="http://schemas.openxmlformats.org/officeDocument/2006/relationships/diagramQuickStyle" Target="../diagrams/quickStyle12.xml"/><Relationship Id="rId10" Type="http://schemas.openxmlformats.org/officeDocument/2006/relationships/diagramQuickStyle" Target="../diagrams/quickStyle11.xml"/><Relationship Id="rId4" Type="http://schemas.openxmlformats.org/officeDocument/2006/relationships/diagramLayout" Target="../diagrams/layout10.xml"/><Relationship Id="rId9" Type="http://schemas.openxmlformats.org/officeDocument/2006/relationships/diagramLayout" Target="../diagrams/layout11.xml"/><Relationship Id="rId14" Type="http://schemas.openxmlformats.org/officeDocument/2006/relationships/diagramLayout" Target="../diagrams/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1.xml"/><Relationship Id="rId1" Type="http://schemas.openxmlformats.org/officeDocument/2006/relationships/slideLayout" Target="../slideLayouts/slideLayout1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hyperlink" Target="https://communion.findgod.help/" TargetMode="External"/><Relationship Id="rId4" Type="http://schemas.openxmlformats.org/officeDocument/2006/relationships/hyperlink" Target="https://bit.ly/CommunionSlid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descr="A picture containing nature, night sky, northern lights">
            <a:extLst>
              <a:ext uri="{FF2B5EF4-FFF2-40B4-BE49-F238E27FC236}">
                <a16:creationId xmlns:a16="http://schemas.microsoft.com/office/drawing/2014/main" id="{973A7C7E-C448-42BB-B732-541A6CC83C8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0"/>
            <a:ext cx="11273115" cy="6858000"/>
          </a:xfrm>
        </p:spPr>
      </p:pic>
      <p:pic>
        <p:nvPicPr>
          <p:cNvPr id="3" name="Picture 2" descr="A silver tray with a plate of food&#10;&#10;AI-generated content may be incorrect.">
            <a:extLst>
              <a:ext uri="{FF2B5EF4-FFF2-40B4-BE49-F238E27FC236}">
                <a16:creationId xmlns:a16="http://schemas.microsoft.com/office/drawing/2014/main" id="{B62E13AE-1D2B-AD8E-4977-3EF98954733E}"/>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181779" y="0"/>
            <a:ext cx="5802311" cy="4351733"/>
          </a:xfrm>
          <a:prstGeom prst="rect">
            <a:avLst/>
          </a:prstGeom>
        </p:spPr>
      </p:pic>
      <p:sp>
        <p:nvSpPr>
          <p:cNvPr id="30" name="Title 29">
            <a:extLst>
              <a:ext uri="{FF2B5EF4-FFF2-40B4-BE49-F238E27FC236}">
                <a16:creationId xmlns:a16="http://schemas.microsoft.com/office/drawing/2014/main" id="{9DAE0213-8971-4F41-9E3D-5FCCD40DC2BF}"/>
              </a:ext>
            </a:extLst>
          </p:cNvPr>
          <p:cNvSpPr>
            <a:spLocks noGrp="1"/>
          </p:cNvSpPr>
          <p:nvPr>
            <p:ph type="ctrTitle"/>
          </p:nvPr>
        </p:nvSpPr>
        <p:spPr>
          <a:xfrm>
            <a:off x="609521" y="4330696"/>
            <a:ext cx="11582479" cy="2527304"/>
          </a:xfrm>
        </p:spPr>
        <p:txBody>
          <a:bodyPr rtlCol="0"/>
          <a:lstStyle/>
          <a:p>
            <a:pPr rtl="0"/>
            <a:r>
              <a:rPr lang="en-GB" dirty="0"/>
              <a:t>Understanding Communion</a:t>
            </a:r>
          </a:p>
        </p:txBody>
      </p:sp>
      <p:sp>
        <p:nvSpPr>
          <p:cNvPr id="10" name="Subtitle 9">
            <a:extLst>
              <a:ext uri="{FF2B5EF4-FFF2-40B4-BE49-F238E27FC236}">
                <a16:creationId xmlns:a16="http://schemas.microsoft.com/office/drawing/2014/main" id="{623FB30D-4353-4FDD-9FA6-2C7A5AF30338}"/>
              </a:ext>
            </a:extLst>
          </p:cNvPr>
          <p:cNvSpPr>
            <a:spLocks noGrp="1"/>
          </p:cNvSpPr>
          <p:nvPr>
            <p:ph type="body" sz="quarter" idx="14"/>
          </p:nvPr>
        </p:nvSpPr>
        <p:spPr>
          <a:xfrm>
            <a:off x="2000614" y="5920740"/>
            <a:ext cx="5476512" cy="723900"/>
          </a:xfrm>
        </p:spPr>
        <p:txBody>
          <a:bodyPr rtlCol="0"/>
          <a:lstStyle/>
          <a:p>
            <a:pPr rtl="0"/>
            <a:r>
              <a:rPr lang="en-GB"/>
              <a:t>Theo</a:t>
            </a:r>
          </a:p>
        </p:txBody>
      </p:sp>
      <p:sp>
        <p:nvSpPr>
          <p:cNvPr id="4" name="TextBox 3">
            <a:extLst>
              <a:ext uri="{FF2B5EF4-FFF2-40B4-BE49-F238E27FC236}">
                <a16:creationId xmlns:a16="http://schemas.microsoft.com/office/drawing/2014/main" id="{C09BBA6D-7D59-8EC9-F1D1-B21845983C28}"/>
              </a:ext>
            </a:extLst>
          </p:cNvPr>
          <p:cNvSpPr txBox="1"/>
          <p:nvPr/>
        </p:nvSpPr>
        <p:spPr>
          <a:xfrm>
            <a:off x="1524000" y="6858000"/>
            <a:ext cx="9144000" cy="230832"/>
          </a:xfrm>
          <a:prstGeom prst="rect">
            <a:avLst/>
          </a:prstGeom>
          <a:noFill/>
        </p:spPr>
        <p:txBody>
          <a:bodyPr wrap="square" rtlCol="0">
            <a:spAutoFit/>
          </a:bodyPr>
          <a:lstStyle/>
          <a:p>
            <a:r>
              <a:rPr lang="en-GB" sz="900">
                <a:hlinkClick r:id="rId5" tooltip="https://www.flickr.com/photos/25793589@N03/4392721935/"/>
              </a:rPr>
              <a:t>This Photo</a:t>
            </a:r>
            <a:r>
              <a:rPr lang="en-GB" sz="900"/>
              <a:t> by Unknown Author is licensed under </a:t>
            </a:r>
            <a:r>
              <a:rPr lang="en-GB" sz="900">
                <a:hlinkClick r:id="rId6" tooltip="https://creativecommons.org/licenses/by-nc/3.0/"/>
              </a:rPr>
              <a:t>CC BY-NC</a:t>
            </a:r>
            <a:endParaRPr lang="en-GB" sz="900"/>
          </a:p>
        </p:txBody>
      </p:sp>
    </p:spTree>
    <p:extLst>
      <p:ext uri="{BB962C8B-B14F-4D97-AF65-F5344CB8AC3E}">
        <p14:creationId xmlns:p14="http://schemas.microsoft.com/office/powerpoint/2010/main" val="1032804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0E3F3-3B76-AEA6-8F4A-3D98CA3CB795}"/>
              </a:ext>
            </a:extLst>
          </p:cNvPr>
          <p:cNvSpPr>
            <a:spLocks noGrp="1"/>
          </p:cNvSpPr>
          <p:nvPr>
            <p:ph type="title"/>
          </p:nvPr>
        </p:nvSpPr>
        <p:spPr>
          <a:xfrm>
            <a:off x="519289" y="-266319"/>
            <a:ext cx="10836099" cy="1325563"/>
          </a:xfrm>
        </p:spPr>
        <p:txBody>
          <a:bodyPr/>
          <a:lstStyle/>
          <a:p>
            <a:r>
              <a:rPr lang="en-GB"/>
              <a:t>Leavened                                       Unleavened</a:t>
            </a:r>
          </a:p>
        </p:txBody>
      </p:sp>
      <p:sp>
        <p:nvSpPr>
          <p:cNvPr id="8" name="Date Placeholder 7">
            <a:extLst>
              <a:ext uri="{FF2B5EF4-FFF2-40B4-BE49-F238E27FC236}">
                <a16:creationId xmlns:a16="http://schemas.microsoft.com/office/drawing/2014/main" id="{2A209689-E562-58A0-4921-2FCC6FF6B990}"/>
              </a:ext>
            </a:extLst>
          </p:cNvPr>
          <p:cNvSpPr>
            <a:spLocks noGrp="1"/>
          </p:cNvSpPr>
          <p:nvPr>
            <p:ph type="dt" sz="half" idx="10"/>
          </p:nvPr>
        </p:nvSpPr>
        <p:spPr/>
        <p:txBody>
          <a:bodyPr/>
          <a:lstStyle/>
          <a:p>
            <a:pPr rtl="0"/>
            <a:r>
              <a:rPr lang="en-GB"/>
              <a:t>2/8/20XX</a:t>
            </a:r>
          </a:p>
        </p:txBody>
      </p:sp>
      <p:sp>
        <p:nvSpPr>
          <p:cNvPr id="9" name="Slide Number Placeholder 8">
            <a:extLst>
              <a:ext uri="{FF2B5EF4-FFF2-40B4-BE49-F238E27FC236}">
                <a16:creationId xmlns:a16="http://schemas.microsoft.com/office/drawing/2014/main" id="{87690989-E95D-B0FC-21AC-9C78BB592884}"/>
              </a:ext>
            </a:extLst>
          </p:cNvPr>
          <p:cNvSpPr>
            <a:spLocks noGrp="1"/>
          </p:cNvSpPr>
          <p:nvPr>
            <p:ph type="sldNum" sz="quarter" idx="12"/>
          </p:nvPr>
        </p:nvSpPr>
        <p:spPr/>
        <p:txBody>
          <a:bodyPr/>
          <a:lstStyle/>
          <a:p>
            <a:pPr rtl="0"/>
            <a:fld id="{08AB70BE-1769-45B8-85A6-0C837432C7E6}" type="slidenum">
              <a:rPr lang="en-GB" smtClean="0"/>
              <a:pPr rtl="0"/>
              <a:t>10</a:t>
            </a:fld>
            <a:endParaRPr lang="en-GB"/>
          </a:p>
        </p:txBody>
      </p:sp>
      <p:sp>
        <p:nvSpPr>
          <p:cNvPr id="10" name="TextBox 9">
            <a:extLst>
              <a:ext uri="{FF2B5EF4-FFF2-40B4-BE49-F238E27FC236}">
                <a16:creationId xmlns:a16="http://schemas.microsoft.com/office/drawing/2014/main" id="{E542AEC3-46A3-37B0-1FB7-F69028C846BB}"/>
              </a:ext>
            </a:extLst>
          </p:cNvPr>
          <p:cNvSpPr txBox="1"/>
          <p:nvPr/>
        </p:nvSpPr>
        <p:spPr>
          <a:xfrm>
            <a:off x="2495550" y="535369"/>
            <a:ext cx="6680034" cy="1754326"/>
          </a:xfrm>
          <a:prstGeom prst="rect">
            <a:avLst/>
          </a:prstGeom>
          <a:noFill/>
        </p:spPr>
        <p:txBody>
          <a:bodyPr wrap="none" rtlCol="0">
            <a:spAutoFit/>
          </a:bodyPr>
          <a:lstStyle/>
          <a:p>
            <a:pPr marR="0" algn="l" rtl="0"/>
            <a:r>
              <a:rPr lang="el-GR" b="0" i="0" u="none" strike="noStrike" baseline="0">
                <a:solidFill>
                  <a:srgbClr val="2E78C2"/>
                </a:solidFill>
                <a:latin typeface="Galatia SIL" panose="02000600020000020004" pitchFamily="2" charset="0"/>
              </a:rPr>
              <a:t>φυσιόω</a:t>
            </a:r>
            <a:endParaRPr lang="el-GR" b="0" i="0" u="none" strike="noStrike" baseline="0">
              <a:solidFill>
                <a:srgbClr val="292F33"/>
              </a:solidFill>
              <a:latin typeface="Verdana" panose="020B0604030504040204" pitchFamily="34" charset="0"/>
            </a:endParaRPr>
          </a:p>
          <a:p>
            <a:pPr marR="0" algn="l" rtl="0"/>
            <a:r>
              <a:rPr lang="en-GB" b="0" i="0" u="none" strike="noStrike" baseline="0" err="1">
                <a:solidFill>
                  <a:srgbClr val="2E78C2"/>
                </a:solidFill>
                <a:latin typeface="Doulos SIL" panose="02000500070000020004" pitchFamily="2" charset="0"/>
              </a:rPr>
              <a:t>phusioo</a:t>
            </a:r>
            <a:r>
              <a:rPr lang="en-GB" b="0" i="0" u="none" strike="noStrike" baseline="0">
                <a:solidFill>
                  <a:srgbClr val="2E78C2"/>
                </a:solidFill>
                <a:latin typeface="Doulos SIL" panose="02000500070000020004" pitchFamily="2" charset="0"/>
              </a:rPr>
              <a:t>̄</a:t>
            </a:r>
            <a:endParaRPr lang="en-GB" b="0" i="0" u="none" strike="noStrike" baseline="0">
              <a:solidFill>
                <a:srgbClr val="292F33"/>
              </a:solidFill>
              <a:latin typeface="Verdana" panose="020B0604030504040204" pitchFamily="34" charset="0"/>
            </a:endParaRPr>
          </a:p>
          <a:p>
            <a:pPr marR="0" algn="l" rtl="0"/>
            <a:r>
              <a:rPr lang="en-GB" b="0" i="0" u="none" strike="noStrike" baseline="0">
                <a:solidFill>
                  <a:srgbClr val="292F33"/>
                </a:solidFill>
                <a:latin typeface="Verdana" panose="020B0604030504040204" pitchFamily="34" charset="0"/>
              </a:rPr>
              <a:t>1) to make natural, to cause a thing to pass into nature</a:t>
            </a:r>
          </a:p>
          <a:p>
            <a:pPr marR="0" algn="l" rtl="0"/>
            <a:r>
              <a:rPr lang="en-GB" b="0" i="0" u="none" strike="noStrike" baseline="0">
                <a:solidFill>
                  <a:srgbClr val="292F33"/>
                </a:solidFill>
                <a:latin typeface="Verdana" panose="020B0604030504040204" pitchFamily="34" charset="0"/>
              </a:rPr>
              <a:t>2) to inflate, blow up, to cause to swell up</a:t>
            </a:r>
          </a:p>
          <a:p>
            <a:pPr marR="0" lvl="2" algn="l" rtl="0"/>
            <a:r>
              <a:rPr lang="en-GB" b="0" i="0" u="none" strike="noStrike" baseline="0">
                <a:solidFill>
                  <a:srgbClr val="292F33"/>
                </a:solidFill>
                <a:latin typeface="Verdana" panose="020B0604030504040204" pitchFamily="34" charset="0"/>
              </a:rPr>
              <a:t>2a) to puff up, make proud</a:t>
            </a:r>
          </a:p>
          <a:p>
            <a:pPr marR="0" algn="l" rtl="0"/>
            <a:r>
              <a:rPr lang="en-GB" b="0" i="0" u="none" strike="noStrike" baseline="0">
                <a:solidFill>
                  <a:srgbClr val="292F33"/>
                </a:solidFill>
                <a:latin typeface="Verdana" panose="020B0604030504040204" pitchFamily="34" charset="0"/>
              </a:rPr>
              <a:t>2b) to be puffed up, to bear one’s self loftily, be proud</a:t>
            </a:r>
            <a:endParaRPr lang="en-GB"/>
          </a:p>
        </p:txBody>
      </p:sp>
      <p:pic>
        <p:nvPicPr>
          <p:cNvPr id="12" name="Picture 11" descr="A loaf of bread on a table&#10;&#10;AI-generated content may be incorrect.">
            <a:extLst>
              <a:ext uri="{FF2B5EF4-FFF2-40B4-BE49-F238E27FC236}">
                <a16:creationId xmlns:a16="http://schemas.microsoft.com/office/drawing/2014/main" id="{7C473295-D581-81FF-D7D2-66E97C7084D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9126" y="638176"/>
            <a:ext cx="1698626" cy="1157861"/>
          </a:xfrm>
          <a:prstGeom prst="rect">
            <a:avLst/>
          </a:prstGeom>
        </p:spPr>
      </p:pic>
      <p:pic>
        <p:nvPicPr>
          <p:cNvPr id="15" name="Picture 14" descr="A close-up of a matza&#10;&#10;AI-generated content may be incorrect.">
            <a:extLst>
              <a:ext uri="{FF2B5EF4-FFF2-40B4-BE49-F238E27FC236}">
                <a16:creationId xmlns:a16="http://schemas.microsoft.com/office/drawing/2014/main" id="{2BDEA562-AE4D-29B8-2F6A-976391DCCA08}"/>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9201151" y="658815"/>
            <a:ext cx="1644953" cy="1130237"/>
          </a:xfrm>
          <a:prstGeom prst="rect">
            <a:avLst/>
          </a:prstGeom>
        </p:spPr>
      </p:pic>
      <p:sp>
        <p:nvSpPr>
          <p:cNvPr id="17" name="TextBox 16">
            <a:extLst>
              <a:ext uri="{FF2B5EF4-FFF2-40B4-BE49-F238E27FC236}">
                <a16:creationId xmlns:a16="http://schemas.microsoft.com/office/drawing/2014/main" id="{C5704721-6A2D-0DF5-78AC-6A58D1944B4C}"/>
              </a:ext>
            </a:extLst>
          </p:cNvPr>
          <p:cNvSpPr txBox="1"/>
          <p:nvPr/>
        </p:nvSpPr>
        <p:spPr>
          <a:xfrm>
            <a:off x="191893" y="2311396"/>
            <a:ext cx="11545888" cy="4801314"/>
          </a:xfrm>
          <a:prstGeom prst="rect">
            <a:avLst/>
          </a:prstGeom>
          <a:noFill/>
        </p:spPr>
        <p:txBody>
          <a:bodyPr wrap="square" rtlCol="0">
            <a:spAutoFit/>
          </a:bodyPr>
          <a:lstStyle/>
          <a:p>
            <a:r>
              <a:rPr lang="en-GB" b="1"/>
              <a:t>1 Corinthians 4:6 (NASB)</a:t>
            </a:r>
            <a:r>
              <a:rPr lang="en-GB"/>
              <a:t> "so that no one of you will become </a:t>
            </a:r>
            <a:r>
              <a:rPr lang="en-GB" b="1"/>
              <a:t>arrogant</a:t>
            </a:r>
            <a:r>
              <a:rPr lang="en-GB"/>
              <a:t> in behalf of one against the other.“</a:t>
            </a:r>
          </a:p>
          <a:p>
            <a:endParaRPr lang="en-GB"/>
          </a:p>
          <a:p>
            <a:r>
              <a:rPr lang="en-GB" b="1"/>
              <a:t>1 Corinthians 4:18 (NASB)</a:t>
            </a:r>
            <a:r>
              <a:rPr lang="en-GB"/>
              <a:t> "Now some have become </a:t>
            </a:r>
            <a:r>
              <a:rPr lang="en-GB" b="1"/>
              <a:t>arrogant</a:t>
            </a:r>
            <a:r>
              <a:rPr lang="en-GB"/>
              <a:t>, as though I were not coming to you."</a:t>
            </a:r>
          </a:p>
          <a:p>
            <a:endParaRPr lang="en-GB" b="1"/>
          </a:p>
          <a:p>
            <a:r>
              <a:rPr lang="en-GB" b="1"/>
              <a:t>1 Corinthians 4:19 (NASB) </a:t>
            </a:r>
            <a:r>
              <a:rPr lang="en-GB"/>
              <a:t>"But I will come to you soon, if the Lord wills, and I shall find out, not the words of those who are </a:t>
            </a:r>
            <a:r>
              <a:rPr lang="en-GB" b="1"/>
              <a:t>arrogant</a:t>
            </a:r>
            <a:r>
              <a:rPr lang="en-GB"/>
              <a:t>, but their power."</a:t>
            </a:r>
          </a:p>
          <a:p>
            <a:endParaRPr lang="en-GB" b="1"/>
          </a:p>
          <a:p>
            <a:r>
              <a:rPr lang="en-GB" b="1"/>
              <a:t>1 Corinthians 5:2 (NASB) </a:t>
            </a:r>
            <a:r>
              <a:rPr lang="en-GB"/>
              <a:t>"You have become </a:t>
            </a:r>
            <a:r>
              <a:rPr lang="en-GB" b="1"/>
              <a:t>arrogant</a:t>
            </a:r>
            <a:r>
              <a:rPr lang="en-GB"/>
              <a:t> and have not mourned instead."</a:t>
            </a:r>
          </a:p>
          <a:p>
            <a:endParaRPr lang="en-GB" b="1"/>
          </a:p>
          <a:p>
            <a:r>
              <a:rPr lang="en-GB" b="1"/>
              <a:t>1 Corinthians 8:1 (NASB) </a:t>
            </a:r>
            <a:r>
              <a:rPr lang="en-GB"/>
              <a:t>"Knowledge makes one </a:t>
            </a:r>
            <a:r>
              <a:rPr lang="en-GB" b="1"/>
              <a:t>arrogant</a:t>
            </a:r>
            <a:r>
              <a:rPr lang="en-GB"/>
              <a:t>, but love edifies."</a:t>
            </a:r>
          </a:p>
          <a:p>
            <a:endParaRPr lang="en-GB" b="1"/>
          </a:p>
          <a:p>
            <a:r>
              <a:rPr lang="en-GB" b="1"/>
              <a:t>1 Corinthians 13:4 (NASB) </a:t>
            </a:r>
            <a:r>
              <a:rPr lang="en-GB"/>
              <a:t>"Love… is not </a:t>
            </a:r>
            <a:r>
              <a:rPr lang="en-GB" b="1"/>
              <a:t>arrogant</a:t>
            </a:r>
            <a:r>
              <a:rPr lang="en-GB"/>
              <a:t>."</a:t>
            </a:r>
          </a:p>
          <a:p>
            <a:endParaRPr lang="en-GB" b="1"/>
          </a:p>
          <a:p>
            <a:r>
              <a:rPr lang="en-GB" b="1"/>
              <a:t>Colossians 2:18 (NASB) </a:t>
            </a:r>
            <a:r>
              <a:rPr lang="en-GB"/>
              <a:t>"Let no one keep defrauding you of your prize by delighting in self-abasement and the worship of the angels, taking his stand on visions he has seen, </a:t>
            </a:r>
            <a:r>
              <a:rPr lang="en-GB" b="1"/>
              <a:t>inflated</a:t>
            </a:r>
            <a:r>
              <a:rPr lang="en-GB"/>
              <a:t> without cause by his fleshly mind."</a:t>
            </a:r>
          </a:p>
          <a:p>
            <a:endParaRPr lang="en-GB"/>
          </a:p>
          <a:p>
            <a:endParaRPr lang="en-GB"/>
          </a:p>
        </p:txBody>
      </p:sp>
      <p:sp>
        <p:nvSpPr>
          <p:cNvPr id="3" name="TextBox 2">
            <a:extLst>
              <a:ext uri="{FF2B5EF4-FFF2-40B4-BE49-F238E27FC236}">
                <a16:creationId xmlns:a16="http://schemas.microsoft.com/office/drawing/2014/main" id="{C7F2C9D0-89A4-B86C-5C7E-EE56440135C6}"/>
              </a:ext>
            </a:extLst>
          </p:cNvPr>
          <p:cNvSpPr txBox="1"/>
          <p:nvPr/>
        </p:nvSpPr>
        <p:spPr>
          <a:xfrm>
            <a:off x="191893" y="2304411"/>
            <a:ext cx="11808214" cy="4524315"/>
          </a:xfrm>
          <a:prstGeom prst="rect">
            <a:avLst/>
          </a:prstGeom>
          <a:noFill/>
        </p:spPr>
        <p:txBody>
          <a:bodyPr wrap="square" rtlCol="0">
            <a:spAutoFit/>
          </a:bodyPr>
          <a:lstStyle/>
          <a:p>
            <a:r>
              <a:rPr lang="en-GB" b="1"/>
              <a:t>1 Corinthians 4:6 (LSV) </a:t>
            </a:r>
            <a:r>
              <a:rPr lang="en-GB"/>
              <a:t>"So that in us you may learn not to think beyond what is written, that none of you may be </a:t>
            </a:r>
            <a:r>
              <a:rPr lang="en-GB" b="1"/>
              <a:t>puffed up </a:t>
            </a:r>
            <a:r>
              <a:rPr lang="en-GB"/>
              <a:t>for one against the other.“</a:t>
            </a:r>
          </a:p>
          <a:p>
            <a:endParaRPr lang="en-GB"/>
          </a:p>
          <a:p>
            <a:r>
              <a:rPr lang="en-GB" b="1"/>
              <a:t>1 Corinthians 4:18 (LSV) </a:t>
            </a:r>
            <a:r>
              <a:rPr lang="en-GB"/>
              <a:t>"And some were </a:t>
            </a:r>
            <a:r>
              <a:rPr lang="en-GB" b="1"/>
              <a:t>puffed up </a:t>
            </a:r>
            <a:r>
              <a:rPr lang="en-GB"/>
              <a:t>as if I were not coming to you.“</a:t>
            </a:r>
          </a:p>
          <a:p>
            <a:endParaRPr lang="en-GB"/>
          </a:p>
          <a:p>
            <a:r>
              <a:rPr lang="en-GB" b="1"/>
              <a:t>1 Corinthians 4:19 (LSV) </a:t>
            </a:r>
            <a:r>
              <a:rPr lang="en-GB"/>
              <a:t>"But I will come quickly to you, if the LORD may will, and I will know not the word of those </a:t>
            </a:r>
            <a:r>
              <a:rPr lang="en-GB" b="1"/>
              <a:t>puffed up</a:t>
            </a:r>
            <a:r>
              <a:rPr lang="en-GB"/>
              <a:t>, but the power.“</a:t>
            </a:r>
          </a:p>
          <a:p>
            <a:endParaRPr lang="en-GB"/>
          </a:p>
          <a:p>
            <a:r>
              <a:rPr lang="en-GB" b="1"/>
              <a:t>1 Corinthians 5:2 (LSV) </a:t>
            </a:r>
            <a:r>
              <a:rPr lang="en-GB"/>
              <a:t>"And you are </a:t>
            </a:r>
            <a:r>
              <a:rPr lang="en-GB" b="1"/>
              <a:t>puffed up</a:t>
            </a:r>
            <a:r>
              <a:rPr lang="en-GB"/>
              <a:t>, and did not rather mourn, that he may be put out of the midst of you who did this work."  </a:t>
            </a:r>
          </a:p>
          <a:p>
            <a:r>
              <a:rPr lang="en-GB" b="1"/>
              <a:t>1 Corinthians 8:1 (LSV) </a:t>
            </a:r>
            <a:r>
              <a:rPr lang="en-GB"/>
              <a:t>"And concerning the things sacrificed to idols, we have known that we all have knowledge: knowledge </a:t>
            </a:r>
            <a:r>
              <a:rPr lang="en-GB" b="1"/>
              <a:t>puffs up</a:t>
            </a:r>
            <a:r>
              <a:rPr lang="en-GB"/>
              <a:t>, but love builds up."  </a:t>
            </a:r>
          </a:p>
          <a:p>
            <a:r>
              <a:rPr lang="en-GB" b="1"/>
              <a:t>1 Corinthians 13:4 (LSV) </a:t>
            </a:r>
            <a:r>
              <a:rPr lang="en-GB"/>
              <a:t>"Love is long-suffering, it is kind, love does not envy, love does not vaunt itself, is not </a:t>
            </a:r>
            <a:r>
              <a:rPr lang="en-GB" b="1"/>
              <a:t>puffed up</a:t>
            </a:r>
            <a:r>
              <a:rPr lang="en-GB"/>
              <a:t>,"  </a:t>
            </a:r>
          </a:p>
          <a:p>
            <a:r>
              <a:rPr lang="en-GB" b="1"/>
              <a:t>Colossians 2:18 (LSV) </a:t>
            </a:r>
            <a:r>
              <a:rPr lang="en-GB"/>
              <a:t>"Let no one deceive you of your prize, delighting in humble-mindedness and in worship of the messengers, intruding into the things he has not seen, being vainly </a:t>
            </a:r>
            <a:r>
              <a:rPr lang="en-GB" b="1"/>
              <a:t>puffed up </a:t>
            </a:r>
            <a:r>
              <a:rPr lang="en-GB"/>
              <a:t>by the mind of his flesh,"</a:t>
            </a:r>
          </a:p>
        </p:txBody>
      </p:sp>
      <p:sp>
        <p:nvSpPr>
          <p:cNvPr id="4" name="TextBox 3">
            <a:extLst>
              <a:ext uri="{FF2B5EF4-FFF2-40B4-BE49-F238E27FC236}">
                <a16:creationId xmlns:a16="http://schemas.microsoft.com/office/drawing/2014/main" id="{A82EBEC7-FE18-9D75-F316-D0ACFB3EC406}"/>
              </a:ext>
            </a:extLst>
          </p:cNvPr>
          <p:cNvSpPr txBox="1"/>
          <p:nvPr/>
        </p:nvSpPr>
        <p:spPr>
          <a:xfrm>
            <a:off x="191894" y="2314571"/>
            <a:ext cx="11808214" cy="4524315"/>
          </a:xfrm>
          <a:prstGeom prst="rect">
            <a:avLst/>
          </a:prstGeom>
          <a:noFill/>
        </p:spPr>
        <p:txBody>
          <a:bodyPr wrap="square" rtlCol="0">
            <a:spAutoFit/>
          </a:bodyPr>
          <a:lstStyle/>
          <a:p>
            <a:r>
              <a:rPr lang="en-GB" b="1"/>
              <a:t>1 Corinthians 4:6 (NIV) </a:t>
            </a:r>
            <a:r>
              <a:rPr lang="en-GB"/>
              <a:t>"Now, brothers and sisters, I have applied these things to myself and Apollos for your benefit, so that you may learn from us the meaning of the saying, 'Do not go beyond what is written.' Then you will not be </a:t>
            </a:r>
            <a:r>
              <a:rPr lang="en-GB" b="1"/>
              <a:t>puffed up</a:t>
            </a:r>
            <a:r>
              <a:rPr lang="en-GB"/>
              <a:t> in being a follower of one of us over against the other.“</a:t>
            </a:r>
          </a:p>
          <a:p>
            <a:endParaRPr lang="en-GB"/>
          </a:p>
          <a:p>
            <a:r>
              <a:rPr lang="en-GB" b="1"/>
              <a:t>1 Corinthians 4:18 (NIV) </a:t>
            </a:r>
            <a:r>
              <a:rPr lang="en-GB"/>
              <a:t>"Some of you have become </a:t>
            </a:r>
            <a:r>
              <a:rPr lang="en-GB" b="1"/>
              <a:t>arrogant</a:t>
            </a:r>
            <a:r>
              <a:rPr lang="en-GB"/>
              <a:t>, as if I were not coming to you."</a:t>
            </a:r>
          </a:p>
          <a:p>
            <a:endParaRPr lang="en-GB" b="1"/>
          </a:p>
          <a:p>
            <a:r>
              <a:rPr lang="en-GB" b="1"/>
              <a:t>1 Corinthians 4:19 (NIV) </a:t>
            </a:r>
            <a:r>
              <a:rPr lang="en-GB"/>
              <a:t>"But I will come to you very soon, if the Lord is willing, and then I will find out not only how these </a:t>
            </a:r>
            <a:r>
              <a:rPr lang="en-GB" b="1"/>
              <a:t>arrogant</a:t>
            </a:r>
            <a:r>
              <a:rPr lang="en-GB"/>
              <a:t> people are talking, but what power they have."</a:t>
            </a:r>
          </a:p>
          <a:p>
            <a:endParaRPr lang="en-GB" b="1"/>
          </a:p>
          <a:p>
            <a:r>
              <a:rPr lang="en-GB" b="1"/>
              <a:t>1 Corinthians 5:2 (NIV) </a:t>
            </a:r>
            <a:r>
              <a:rPr lang="en-GB"/>
              <a:t>"And you are </a:t>
            </a:r>
            <a:r>
              <a:rPr lang="en-GB" b="1"/>
              <a:t>proud</a:t>
            </a:r>
            <a:r>
              <a:rPr lang="en-GB"/>
              <a:t>! Shouldn’t you rather have gone into mourning and have put out of your fellowship the man who has been doing this?"</a:t>
            </a:r>
          </a:p>
          <a:p>
            <a:r>
              <a:rPr lang="en-GB" b="1"/>
              <a:t>1 Corinthians 8:1 (NIV) </a:t>
            </a:r>
            <a:r>
              <a:rPr lang="en-GB"/>
              <a:t>But knowledge </a:t>
            </a:r>
            <a:r>
              <a:rPr lang="en-GB" b="1"/>
              <a:t>puffs up </a:t>
            </a:r>
            <a:r>
              <a:rPr lang="en-GB"/>
              <a:t>while love builds up."</a:t>
            </a:r>
          </a:p>
          <a:p>
            <a:r>
              <a:rPr lang="en-GB" b="1"/>
              <a:t>1 Corinthians 13:4 (NIV) </a:t>
            </a:r>
            <a:r>
              <a:rPr lang="en-GB"/>
              <a:t>"Love is patient, love is kind. It does not envy, it does not boast, it is not </a:t>
            </a:r>
            <a:r>
              <a:rPr lang="en-GB" b="1"/>
              <a:t>proud</a:t>
            </a:r>
            <a:r>
              <a:rPr lang="en-GB"/>
              <a:t>."</a:t>
            </a:r>
          </a:p>
          <a:p>
            <a:r>
              <a:rPr lang="en-GB" b="1"/>
              <a:t>Colossians 2:18 (NIV) </a:t>
            </a:r>
            <a:r>
              <a:rPr lang="en-GB"/>
              <a:t>"Do not let anyone who delights in false humility and the worship of angels disqualify you. Such a person also goes into great detail about what they have seen; they are </a:t>
            </a:r>
            <a:r>
              <a:rPr lang="en-GB" b="1"/>
              <a:t>puffed up </a:t>
            </a:r>
            <a:r>
              <a:rPr lang="en-GB"/>
              <a:t>with idle notions by their unspiritual mind."</a:t>
            </a:r>
          </a:p>
        </p:txBody>
      </p:sp>
    </p:spTree>
    <p:extLst>
      <p:ext uri="{BB962C8B-B14F-4D97-AF65-F5344CB8AC3E}">
        <p14:creationId xmlns:p14="http://schemas.microsoft.com/office/powerpoint/2010/main" val="268612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2" fill="hold" grpId="1" nodeType="clickEffect">
                                  <p:stCondLst>
                                    <p:cond delay="0"/>
                                  </p:stCondLst>
                                  <p:childTnLst>
                                    <p:anim calcmode="lin" valueType="num">
                                      <p:cBhvr additive="base">
                                        <p:cTn id="12" dur="500"/>
                                        <p:tgtEl>
                                          <p:spTgt spid="17"/>
                                        </p:tgtEl>
                                        <p:attrNameLst>
                                          <p:attrName>ppt_x</p:attrName>
                                        </p:attrNameLst>
                                      </p:cBhvr>
                                      <p:tavLst>
                                        <p:tav tm="0">
                                          <p:val>
                                            <p:strVal val="ppt_x"/>
                                          </p:val>
                                        </p:tav>
                                        <p:tav tm="100000">
                                          <p:val>
                                            <p:strVal val="1+ppt_w/2"/>
                                          </p:val>
                                        </p:tav>
                                      </p:tavLst>
                                    </p:anim>
                                    <p:anim calcmode="lin" valueType="num">
                                      <p:cBhvr additive="base">
                                        <p:cTn id="13" dur="500"/>
                                        <p:tgtEl>
                                          <p:spTgt spid="17"/>
                                        </p:tgtEl>
                                        <p:attrNameLst>
                                          <p:attrName>ppt_y</p:attrName>
                                        </p:attrNameLst>
                                      </p:cBhvr>
                                      <p:tavLst>
                                        <p:tav tm="0">
                                          <p:val>
                                            <p:strVal val="ppt_y"/>
                                          </p:val>
                                        </p:tav>
                                        <p:tav tm="100000">
                                          <p:val>
                                            <p:strVal val="ppt_y"/>
                                          </p:val>
                                        </p:tav>
                                      </p:tavLst>
                                    </p:anim>
                                    <p:set>
                                      <p:cBhvr>
                                        <p:cTn id="14" dur="1" fill="hold">
                                          <p:stCondLst>
                                            <p:cond delay="499"/>
                                          </p:stCondLst>
                                        </p:cTn>
                                        <p:tgtEl>
                                          <p:spTgt spid="1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4"/>
                                        </p:tgtEl>
                                        <p:attrNameLst>
                                          <p:attrName>ppt_x</p:attrName>
                                        </p:attrNameLst>
                                      </p:cBhvr>
                                      <p:tavLst>
                                        <p:tav tm="0">
                                          <p:val>
                                            <p:strVal val="ppt_x"/>
                                          </p:val>
                                        </p:tav>
                                        <p:tav tm="100000">
                                          <p:val>
                                            <p:strVal val="ppt_x"/>
                                          </p:val>
                                        </p:tav>
                                      </p:tavLst>
                                    </p:anim>
                                    <p:anim calcmode="lin" valueType="num">
                                      <p:cBhvr additive="base">
                                        <p:cTn id="25" dur="500"/>
                                        <p:tgtEl>
                                          <p:spTgt spid="4"/>
                                        </p:tgtEl>
                                        <p:attrNameLst>
                                          <p:attrName>ppt_y</p:attrName>
                                        </p:attrNameLst>
                                      </p:cBhvr>
                                      <p:tavLst>
                                        <p:tav tm="0">
                                          <p:val>
                                            <p:strVal val="ppt_y"/>
                                          </p:val>
                                        </p:tav>
                                        <p:tav tm="100000">
                                          <p:val>
                                            <p:strVal val="1+ppt_h/2"/>
                                          </p:val>
                                        </p:tav>
                                      </p:tavLst>
                                    </p:anim>
                                    <p:set>
                                      <p:cBhvr>
                                        <p:cTn id="26" dur="1" fill="hold">
                                          <p:stCondLst>
                                            <p:cond delay="499"/>
                                          </p:stCondLst>
                                        </p:cTn>
                                        <p:tgtEl>
                                          <p:spTgt spid="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1+#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7" grpId="1"/>
      <p:bldP spid="3" grpId="0"/>
      <p:bldP spid="4" grpId="0"/>
      <p:bldP spid="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A950B7-8A62-9B7A-F551-966FD10A2B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8FD181B-38CC-7041-9B0C-6858B0909415}"/>
              </a:ext>
            </a:extLst>
          </p:cNvPr>
          <p:cNvSpPr>
            <a:spLocks noGrp="1"/>
          </p:cNvSpPr>
          <p:nvPr>
            <p:ph type="title"/>
          </p:nvPr>
        </p:nvSpPr>
        <p:spPr>
          <a:xfrm>
            <a:off x="905256" y="-248634"/>
            <a:ext cx="9914859" cy="1329004"/>
          </a:xfrm>
        </p:spPr>
        <p:txBody>
          <a:bodyPr rtlCol="0"/>
          <a:lstStyle/>
          <a:p>
            <a:pPr rtl="0"/>
            <a:r>
              <a:rPr lang="en-GB"/>
              <a:t>Around Passover (Being Ready)</a:t>
            </a:r>
          </a:p>
        </p:txBody>
      </p:sp>
      <p:graphicFrame>
        <p:nvGraphicFramePr>
          <p:cNvPr id="7" name="Content Placeholder 3" descr="Timeline Placeholder">
            <a:extLst>
              <a:ext uri="{FF2B5EF4-FFF2-40B4-BE49-F238E27FC236}">
                <a16:creationId xmlns:a16="http://schemas.microsoft.com/office/drawing/2014/main" id="{DE5D511C-96FB-9005-DE11-19F9E6EF0448}"/>
              </a:ext>
            </a:extLst>
          </p:cNvPr>
          <p:cNvGraphicFramePr>
            <a:graphicFrameLocks noGrp="1"/>
          </p:cNvGraphicFramePr>
          <p:nvPr>
            <p:ph idx="1"/>
            <p:extLst>
              <p:ext uri="{D42A27DB-BD31-4B8C-83A1-F6EECF244321}">
                <p14:modId xmlns:p14="http://schemas.microsoft.com/office/powerpoint/2010/main" val="1110580088"/>
              </p:ext>
            </p:extLst>
          </p:nvPr>
        </p:nvGraphicFramePr>
        <p:xfrm>
          <a:off x="838199" y="813930"/>
          <a:ext cx="10499725" cy="1886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8878A104-9FF5-84A7-4769-9C33F0456E1F}"/>
              </a:ext>
            </a:extLst>
          </p:cNvPr>
          <p:cNvSpPr>
            <a:spLocks noGrp="1"/>
          </p:cNvSpPr>
          <p:nvPr>
            <p:ph type="dt" sz="half" idx="10"/>
          </p:nvPr>
        </p:nvSpPr>
        <p:spPr>
          <a:xfrm>
            <a:off x="9323285" y="6434524"/>
            <a:ext cx="2067867" cy="365125"/>
          </a:xfrm>
        </p:spPr>
        <p:txBody>
          <a:bodyPr rtlCol="0"/>
          <a:lstStyle/>
          <a:p>
            <a:pPr rtl="0"/>
            <a:r>
              <a:rPr lang="en-GB"/>
              <a:t>2/8/20XX</a:t>
            </a:r>
          </a:p>
        </p:txBody>
      </p:sp>
      <p:sp>
        <p:nvSpPr>
          <p:cNvPr id="6" name="Slide Number Placeholder 5">
            <a:extLst>
              <a:ext uri="{FF2B5EF4-FFF2-40B4-BE49-F238E27FC236}">
                <a16:creationId xmlns:a16="http://schemas.microsoft.com/office/drawing/2014/main" id="{ED775323-4BD1-55C4-5BBA-43ABCCB829AE}"/>
              </a:ext>
            </a:extLst>
          </p:cNvPr>
          <p:cNvSpPr>
            <a:spLocks noGrp="1"/>
          </p:cNvSpPr>
          <p:nvPr>
            <p:ph type="sldNum" sz="quarter" idx="12"/>
          </p:nvPr>
        </p:nvSpPr>
        <p:spPr>
          <a:xfrm>
            <a:off x="11391152" y="6434524"/>
            <a:ext cx="693261" cy="365125"/>
          </a:xfrm>
        </p:spPr>
        <p:txBody>
          <a:bodyPr rtlCol="0"/>
          <a:lstStyle/>
          <a:p>
            <a:pPr rtl="0"/>
            <a:fld id="{08AB70BE-1769-45B8-85A6-0C837432C7E6}" type="slidenum">
              <a:rPr lang="en-GB" smtClean="0"/>
              <a:pPr rtl="0"/>
              <a:t>11</a:t>
            </a:fld>
            <a:endParaRPr lang="en-GB"/>
          </a:p>
        </p:txBody>
      </p:sp>
      <p:graphicFrame>
        <p:nvGraphicFramePr>
          <p:cNvPr id="3" name="Content Placeholder 3" descr="Timeline Placeholder">
            <a:extLst>
              <a:ext uri="{FF2B5EF4-FFF2-40B4-BE49-F238E27FC236}">
                <a16:creationId xmlns:a16="http://schemas.microsoft.com/office/drawing/2014/main" id="{DBC43EE0-F979-9588-E785-CF03875E78EB}"/>
              </a:ext>
            </a:extLst>
          </p:cNvPr>
          <p:cNvGraphicFramePr>
            <a:graphicFrameLocks/>
          </p:cNvGraphicFramePr>
          <p:nvPr>
            <p:extLst>
              <p:ext uri="{D42A27DB-BD31-4B8C-83A1-F6EECF244321}">
                <p14:modId xmlns:p14="http://schemas.microsoft.com/office/powerpoint/2010/main" val="4192913"/>
              </p:ext>
            </p:extLst>
          </p:nvPr>
        </p:nvGraphicFramePr>
        <p:xfrm>
          <a:off x="838200" y="2686760"/>
          <a:ext cx="10499725" cy="18864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a:extLst>
              <a:ext uri="{FF2B5EF4-FFF2-40B4-BE49-F238E27FC236}">
                <a16:creationId xmlns:a16="http://schemas.microsoft.com/office/drawing/2014/main" id="{F9920508-82EE-1B01-3DE8-D5A8F0E28A8B}"/>
              </a:ext>
            </a:extLst>
          </p:cNvPr>
          <p:cNvSpPr txBox="1"/>
          <p:nvPr/>
        </p:nvSpPr>
        <p:spPr>
          <a:xfrm>
            <a:off x="191876" y="1933173"/>
            <a:ext cx="4612160" cy="369332"/>
          </a:xfrm>
          <a:prstGeom prst="rect">
            <a:avLst/>
          </a:prstGeom>
          <a:noFill/>
        </p:spPr>
        <p:txBody>
          <a:bodyPr wrap="none" rtlCol="0">
            <a:spAutoFit/>
          </a:bodyPr>
          <a:lstStyle/>
          <a:p>
            <a:r>
              <a:rPr lang="en-GB"/>
              <a:t>Matthew 16:6,12 Luke 12:1, 1 Corinthians 5 </a:t>
            </a:r>
          </a:p>
        </p:txBody>
      </p:sp>
      <p:sp>
        <p:nvSpPr>
          <p:cNvPr id="9" name="TextBox 8">
            <a:extLst>
              <a:ext uri="{FF2B5EF4-FFF2-40B4-BE49-F238E27FC236}">
                <a16:creationId xmlns:a16="http://schemas.microsoft.com/office/drawing/2014/main" id="{E2403CB5-0FFD-6269-E019-B6EDDCCF54C4}"/>
              </a:ext>
            </a:extLst>
          </p:cNvPr>
          <p:cNvSpPr txBox="1"/>
          <p:nvPr/>
        </p:nvSpPr>
        <p:spPr>
          <a:xfrm>
            <a:off x="191876" y="3715176"/>
            <a:ext cx="11892537" cy="313932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Exodus 12:6-11 'You shall keep it until the fourteenth day of the same month, then the whole assembly of the congregation of Israel is to kill it at twilight. 'Moreover, they shall </a:t>
            </a:r>
            <a:r>
              <a:rPr lang="en-GB" b="1" dirty="0">
                <a:latin typeface="Arial" panose="020B0604020202020204" pitchFamily="34" charset="0"/>
                <a:cs typeface="Arial" panose="020B0604020202020204" pitchFamily="34" charset="0"/>
              </a:rPr>
              <a:t>take some of the blood and put it on the two doorposts and on the lintel</a:t>
            </a:r>
            <a:r>
              <a:rPr lang="en-GB" dirty="0">
                <a:latin typeface="Arial" panose="020B0604020202020204" pitchFamily="34" charset="0"/>
                <a:cs typeface="Arial" panose="020B0604020202020204" pitchFamily="34" charset="0"/>
              </a:rPr>
              <a:t> of the houses in which they eat it. '</a:t>
            </a:r>
            <a:r>
              <a:rPr lang="en-GB" b="1" dirty="0">
                <a:latin typeface="Arial" panose="020B0604020202020204" pitchFamily="34" charset="0"/>
                <a:cs typeface="Arial" panose="020B0604020202020204" pitchFamily="34" charset="0"/>
              </a:rPr>
              <a:t>They shall eat the flesh that same night</a:t>
            </a:r>
            <a:r>
              <a:rPr lang="en-GB" dirty="0">
                <a:latin typeface="Arial" panose="020B0604020202020204" pitchFamily="34" charset="0"/>
                <a:cs typeface="Arial" panose="020B0604020202020204" pitchFamily="34" charset="0"/>
              </a:rPr>
              <a:t>, roasted with fire, and they shall eat it with unleavened bread and bitter herbs. 'Do not eat any of it raw or boiled at all with water, but rather roasted with fire, both its head and its legs along with its entrails.  'And you shall not leave any of it over until morning, but whatever is left of it until morning, you shall burn with fire. 'Now you shall eat it in this manner: with </a:t>
            </a:r>
            <a:r>
              <a:rPr lang="en-GB" b="1" dirty="0">
                <a:latin typeface="Arial" panose="020B0604020202020204" pitchFamily="34" charset="0"/>
                <a:cs typeface="Arial" panose="020B0604020202020204" pitchFamily="34" charset="0"/>
              </a:rPr>
              <a:t>your loins girded</a:t>
            </a:r>
            <a:r>
              <a:rPr lang="en-GB" dirty="0">
                <a:latin typeface="Arial" panose="020B0604020202020204" pitchFamily="34" charset="0"/>
                <a:cs typeface="Arial" panose="020B0604020202020204" pitchFamily="34" charset="0"/>
              </a:rPr>
              <a:t>, your sandals on your feet, and your staff in your hand; and you shall eat it in haste—it is the LORD'S Passover. Exodus 12:22  "You shall </a:t>
            </a:r>
            <a:r>
              <a:rPr lang="en-GB" b="1" dirty="0">
                <a:latin typeface="Arial" panose="020B0604020202020204" pitchFamily="34" charset="0"/>
                <a:cs typeface="Arial" panose="020B0604020202020204" pitchFamily="34" charset="0"/>
              </a:rPr>
              <a:t>take a bunch of hyssop </a:t>
            </a:r>
            <a:r>
              <a:rPr lang="en-GB" dirty="0">
                <a:latin typeface="Arial" panose="020B0604020202020204" pitchFamily="34" charset="0"/>
                <a:cs typeface="Arial" panose="020B0604020202020204" pitchFamily="34" charset="0"/>
              </a:rPr>
              <a:t>and dip it in the blood which is in the basin, and apply some of the blood that is in the basin to the lintel and the two doorposts; and none of you shall go outside the door of his house until morning. Numbers 9:12 'They shall leave none of it until morning, </a:t>
            </a:r>
            <a:r>
              <a:rPr lang="en-GB" b="1" dirty="0">
                <a:latin typeface="Arial" panose="020B0604020202020204" pitchFamily="34" charset="0"/>
                <a:cs typeface="Arial" panose="020B0604020202020204" pitchFamily="34" charset="0"/>
              </a:rPr>
              <a:t>nor break a bone of it</a:t>
            </a:r>
            <a:r>
              <a:rPr lang="en-GB" dirty="0">
                <a:latin typeface="Arial" panose="020B0604020202020204" pitchFamily="34" charset="0"/>
                <a:cs typeface="Arial" panose="020B0604020202020204" pitchFamily="34" charset="0"/>
              </a:rPr>
              <a:t>; according to all the statute of the Passover they shall observe it.</a:t>
            </a:r>
          </a:p>
        </p:txBody>
      </p:sp>
      <p:sp>
        <p:nvSpPr>
          <p:cNvPr id="11" name="TextBox 10">
            <a:extLst>
              <a:ext uri="{FF2B5EF4-FFF2-40B4-BE49-F238E27FC236}">
                <a16:creationId xmlns:a16="http://schemas.microsoft.com/office/drawing/2014/main" id="{DAE86748-1CBF-ACE4-5F3D-B188C018845C}"/>
              </a:ext>
            </a:extLst>
          </p:cNvPr>
          <p:cNvSpPr txBox="1"/>
          <p:nvPr/>
        </p:nvSpPr>
        <p:spPr>
          <a:xfrm>
            <a:off x="191873" y="3724749"/>
            <a:ext cx="9712411" cy="2031325"/>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Ephesians 6:12-15 For our struggle is not against flesh and blood, but against the rulers, against the powers, against the world forces of this darkness, against the spiritual forces of wickedness in the heavenly places. Therefore, take up the full </a:t>
            </a:r>
            <a:r>
              <a:rPr lang="en-GB" err="1">
                <a:latin typeface="Arial" panose="020B0604020202020204" pitchFamily="34" charset="0"/>
                <a:cs typeface="Arial" panose="020B0604020202020204" pitchFamily="34" charset="0"/>
              </a:rPr>
              <a:t>armor</a:t>
            </a:r>
            <a:r>
              <a:rPr lang="en-GB">
                <a:latin typeface="Arial" panose="020B0604020202020204" pitchFamily="34" charset="0"/>
                <a:cs typeface="Arial" panose="020B0604020202020204" pitchFamily="34" charset="0"/>
              </a:rPr>
              <a:t> of God, so that you will be able to resist in the evil day, and having done everything, to stand firm. Stand firm therefore, </a:t>
            </a:r>
            <a:r>
              <a:rPr lang="en-GB" b="1">
                <a:latin typeface="Arial" panose="020B0604020202020204" pitchFamily="34" charset="0"/>
                <a:cs typeface="Arial" panose="020B0604020202020204" pitchFamily="34" charset="0"/>
              </a:rPr>
              <a:t>HAVING GIRDED YOUR LOINS WITH TRUTH</a:t>
            </a:r>
            <a:r>
              <a:rPr lang="en-GB">
                <a:latin typeface="Arial" panose="020B0604020202020204" pitchFamily="34" charset="0"/>
                <a:cs typeface="Arial" panose="020B0604020202020204" pitchFamily="34" charset="0"/>
              </a:rPr>
              <a:t>, and HAVING PUT ON THE BREASTPLATE OF RIGHTEOUSNESS, and having shod YOUR FEET WITH THE PREPARATION OF THE GOSPEL OF PEACE;</a:t>
            </a:r>
          </a:p>
        </p:txBody>
      </p:sp>
      <p:sp>
        <p:nvSpPr>
          <p:cNvPr id="12" name="TextBox 11">
            <a:extLst>
              <a:ext uri="{FF2B5EF4-FFF2-40B4-BE49-F238E27FC236}">
                <a16:creationId xmlns:a16="http://schemas.microsoft.com/office/drawing/2014/main" id="{6017F28E-CA8F-37D5-F85A-2D33C7AE0DEA}"/>
              </a:ext>
            </a:extLst>
          </p:cNvPr>
          <p:cNvSpPr txBox="1"/>
          <p:nvPr/>
        </p:nvSpPr>
        <p:spPr>
          <a:xfrm>
            <a:off x="4632848" y="1800187"/>
            <a:ext cx="4864078" cy="646331"/>
          </a:xfrm>
          <a:prstGeom prst="rect">
            <a:avLst/>
          </a:prstGeom>
          <a:noFill/>
        </p:spPr>
        <p:txBody>
          <a:bodyPr wrap="square" rtlCol="0">
            <a:spAutoFit/>
          </a:bodyPr>
          <a:lstStyle/>
          <a:p>
            <a:r>
              <a:rPr lang="en-GB" sz="1200" dirty="0"/>
              <a:t>1 Corinthians 10:16-18</a:t>
            </a:r>
            <a:br>
              <a:rPr lang="en-GB" sz="1200" dirty="0"/>
            </a:br>
            <a:r>
              <a:rPr lang="en-GB" sz="1200" dirty="0"/>
              <a:t>Luke 12:35-37 LSV, 1 Peter 1:13 LSV, Ephesians 6:12-15</a:t>
            </a:r>
            <a:br>
              <a:rPr lang="en-GB" sz="1200" dirty="0"/>
            </a:br>
            <a:r>
              <a:rPr lang="en-GB" sz="1200" dirty="0"/>
              <a:t>Hebrews 10:22, 11:28 1 Peter 1:2, Revelation 3:20, Matthew 12:43-45</a:t>
            </a:r>
          </a:p>
        </p:txBody>
      </p:sp>
      <p:sp>
        <p:nvSpPr>
          <p:cNvPr id="8" name="TextBox 7">
            <a:extLst>
              <a:ext uri="{FF2B5EF4-FFF2-40B4-BE49-F238E27FC236}">
                <a16:creationId xmlns:a16="http://schemas.microsoft.com/office/drawing/2014/main" id="{FE0C5C54-3235-36A6-4E08-8559FB7DF6FD}"/>
              </a:ext>
            </a:extLst>
          </p:cNvPr>
          <p:cNvSpPr txBox="1"/>
          <p:nvPr/>
        </p:nvSpPr>
        <p:spPr>
          <a:xfrm>
            <a:off x="191868" y="3720437"/>
            <a:ext cx="11037055" cy="1754326"/>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Luke 12:35-37 LSV </a:t>
            </a:r>
            <a:r>
              <a:rPr lang="en-GB" b="1" dirty="0">
                <a:latin typeface="Arial" panose="020B0604020202020204" pitchFamily="34" charset="0"/>
                <a:cs typeface="Arial" panose="020B0604020202020204" pitchFamily="34" charset="0"/>
              </a:rPr>
              <a:t>Let your loins be girded</a:t>
            </a:r>
            <a:r>
              <a:rPr lang="en-GB" dirty="0">
                <a:latin typeface="Arial" panose="020B0604020202020204" pitchFamily="34" charset="0"/>
                <a:cs typeface="Arial" panose="020B0604020202020204" pitchFamily="34" charset="0"/>
              </a:rPr>
              <a:t>, and the lamps burning, and you be like to men waiting for their lord when he will return out of the wedding feasts, that he having come and knocked, immediately they may open to him. Blessed those servants, whom the lord, having come, will find watching; truly I say to you that he will gird himself, and will cause them to recline, and having come near, will minister to them;</a:t>
            </a:r>
          </a:p>
          <a:p>
            <a:r>
              <a:rPr lang="en-GB" dirty="0">
                <a:latin typeface="Arial" panose="020B0604020202020204" pitchFamily="34" charset="0"/>
                <a:cs typeface="Arial" panose="020B0604020202020204" pitchFamily="34" charset="0"/>
              </a:rPr>
              <a:t>1 Peter 1:13 LSV For this reason, having </a:t>
            </a:r>
            <a:r>
              <a:rPr lang="en-GB" b="1" dirty="0">
                <a:latin typeface="Arial" panose="020B0604020202020204" pitchFamily="34" charset="0"/>
                <a:cs typeface="Arial" panose="020B0604020202020204" pitchFamily="34" charset="0"/>
              </a:rPr>
              <a:t>girded up the loins</a:t>
            </a:r>
            <a:r>
              <a:rPr lang="en-GB" dirty="0">
                <a:latin typeface="Arial" panose="020B0604020202020204" pitchFamily="34" charset="0"/>
                <a:cs typeface="Arial" panose="020B0604020202020204" pitchFamily="34" charset="0"/>
              </a:rPr>
              <a:t> of your mind, being sober, hope perfectly on the grace that is being brought to you in the revelation of Jesus Christ,</a:t>
            </a:r>
          </a:p>
        </p:txBody>
      </p:sp>
      <p:sp>
        <p:nvSpPr>
          <p:cNvPr id="13" name="TextBox 12">
            <a:extLst>
              <a:ext uri="{FF2B5EF4-FFF2-40B4-BE49-F238E27FC236}">
                <a16:creationId xmlns:a16="http://schemas.microsoft.com/office/drawing/2014/main" id="{FC4CBA30-CBA9-3B1B-73AA-D765F74E1AA4}"/>
              </a:ext>
            </a:extLst>
          </p:cNvPr>
          <p:cNvSpPr txBox="1"/>
          <p:nvPr/>
        </p:nvSpPr>
        <p:spPr>
          <a:xfrm>
            <a:off x="191867" y="3720437"/>
            <a:ext cx="11709920" cy="3046988"/>
          </a:xfrm>
          <a:prstGeom prst="rect">
            <a:avLst/>
          </a:prstGeom>
          <a:noFill/>
        </p:spPr>
        <p:txBody>
          <a:bodyPr wrap="square" rtlCol="0">
            <a:spAutoFit/>
          </a:bodyPr>
          <a:lstStyle/>
          <a:p>
            <a:r>
              <a:rPr lang="en-GB" sz="1600" b="1" dirty="0">
                <a:latin typeface="Arial" panose="020B0604020202020204" pitchFamily="34" charset="0"/>
                <a:cs typeface="Arial" panose="020B0604020202020204" pitchFamily="34" charset="0"/>
              </a:rPr>
              <a:t>Hebrews 10:22 </a:t>
            </a:r>
            <a:r>
              <a:rPr lang="en-GB" sz="1600" dirty="0">
                <a:latin typeface="Arial" panose="020B0604020202020204" pitchFamily="34" charset="0"/>
                <a:cs typeface="Arial" panose="020B0604020202020204" pitchFamily="34" charset="0"/>
              </a:rPr>
              <a:t>let us draw near with a sincere heart in full assurance of faith, having </a:t>
            </a:r>
            <a:r>
              <a:rPr lang="en-GB" sz="1600" b="1" dirty="0">
                <a:latin typeface="Arial" panose="020B0604020202020204" pitchFamily="34" charset="0"/>
                <a:cs typeface="Arial" panose="020B0604020202020204" pitchFamily="34" charset="0"/>
              </a:rPr>
              <a:t>our hearts sprinkled clean</a:t>
            </a:r>
            <a:r>
              <a:rPr lang="en-GB" sz="1600" dirty="0">
                <a:latin typeface="Arial" panose="020B0604020202020204" pitchFamily="34" charset="0"/>
                <a:cs typeface="Arial" panose="020B0604020202020204" pitchFamily="34" charset="0"/>
              </a:rPr>
              <a:t> from an evil conscience and our bodies washed with pure water.</a:t>
            </a:r>
          </a:p>
          <a:p>
            <a:r>
              <a:rPr lang="en-GB" sz="1600" b="1" dirty="0">
                <a:latin typeface="Arial" panose="020B0604020202020204" pitchFamily="34" charset="0"/>
                <a:cs typeface="Arial" panose="020B0604020202020204" pitchFamily="34" charset="0"/>
              </a:rPr>
              <a:t>Hebrews 11:28</a:t>
            </a:r>
            <a:r>
              <a:rPr lang="en-GB" sz="1600" dirty="0">
                <a:latin typeface="Arial" panose="020B0604020202020204" pitchFamily="34" charset="0"/>
                <a:cs typeface="Arial" panose="020B0604020202020204" pitchFamily="34" charset="0"/>
              </a:rPr>
              <a:t> By faith he </a:t>
            </a:r>
            <a:r>
              <a:rPr lang="en-GB" sz="1600" b="1" dirty="0">
                <a:latin typeface="Arial" panose="020B0604020202020204" pitchFamily="34" charset="0"/>
                <a:cs typeface="Arial" panose="020B0604020202020204" pitchFamily="34" charset="0"/>
              </a:rPr>
              <a:t>kept the Passover and the sprinkling of the blood</a:t>
            </a:r>
            <a:r>
              <a:rPr lang="en-GB" sz="1600" dirty="0">
                <a:latin typeface="Arial" panose="020B0604020202020204" pitchFamily="34" charset="0"/>
                <a:cs typeface="Arial" panose="020B0604020202020204" pitchFamily="34" charset="0"/>
              </a:rPr>
              <a:t>, so that he who destroyed the firstborn would not touch them.</a:t>
            </a:r>
          </a:p>
          <a:p>
            <a:r>
              <a:rPr lang="en-GB" sz="1600" b="1" dirty="0">
                <a:latin typeface="Arial" panose="020B0604020202020204" pitchFamily="34" charset="0"/>
                <a:cs typeface="Arial" panose="020B0604020202020204" pitchFamily="34" charset="0"/>
              </a:rPr>
              <a:t>1 Peter 1:2 </a:t>
            </a:r>
            <a:r>
              <a:rPr lang="en-GB" sz="1600" dirty="0">
                <a:latin typeface="Arial" panose="020B0604020202020204" pitchFamily="34" charset="0"/>
                <a:cs typeface="Arial" panose="020B0604020202020204" pitchFamily="34" charset="0"/>
              </a:rPr>
              <a:t>according to the foreknowledge of God the Father, by the sanctifying work of the Spirit, to obey Jesus Christ and </a:t>
            </a:r>
            <a:r>
              <a:rPr lang="en-GB" sz="1600" b="1" dirty="0">
                <a:latin typeface="Arial" panose="020B0604020202020204" pitchFamily="34" charset="0"/>
                <a:cs typeface="Arial" panose="020B0604020202020204" pitchFamily="34" charset="0"/>
              </a:rPr>
              <a:t>be sprinkled with His blood</a:t>
            </a:r>
            <a:r>
              <a:rPr lang="en-GB" sz="1600" dirty="0">
                <a:latin typeface="Arial" panose="020B0604020202020204" pitchFamily="34" charset="0"/>
                <a:cs typeface="Arial" panose="020B0604020202020204" pitchFamily="34" charset="0"/>
              </a:rPr>
              <a:t>: May grace and peace be yours in the fullest measure.</a:t>
            </a:r>
          </a:p>
          <a:p>
            <a:r>
              <a:rPr lang="en-GB" sz="1600" b="1" dirty="0">
                <a:latin typeface="Arial" panose="020B0604020202020204" pitchFamily="34" charset="0"/>
                <a:cs typeface="Arial" panose="020B0604020202020204" pitchFamily="34" charset="0"/>
              </a:rPr>
              <a:t>Revelation 3:20 </a:t>
            </a:r>
            <a:r>
              <a:rPr lang="en-GB" sz="1600" dirty="0">
                <a:latin typeface="Arial" panose="020B0604020202020204" pitchFamily="34" charset="0"/>
                <a:cs typeface="Arial" panose="020B0604020202020204" pitchFamily="34" charset="0"/>
              </a:rPr>
              <a:t>'Behold, I stand at the door and knock; if anyone </a:t>
            </a:r>
            <a:r>
              <a:rPr lang="en-GB" sz="1600" b="1" dirty="0">
                <a:latin typeface="Arial" panose="020B0604020202020204" pitchFamily="34" charset="0"/>
                <a:cs typeface="Arial" panose="020B0604020202020204" pitchFamily="34" charset="0"/>
              </a:rPr>
              <a:t>hears My voice and opens the door</a:t>
            </a:r>
            <a:r>
              <a:rPr lang="en-GB" sz="1600" dirty="0">
                <a:latin typeface="Arial" panose="020B0604020202020204" pitchFamily="34" charset="0"/>
                <a:cs typeface="Arial" panose="020B0604020202020204" pitchFamily="34" charset="0"/>
              </a:rPr>
              <a:t>, I will come in to him and will dine with him, and he with Me.</a:t>
            </a:r>
            <a:br>
              <a:rPr lang="en-GB" sz="1600" dirty="0">
                <a:latin typeface="Arial" panose="020B0604020202020204" pitchFamily="34" charset="0"/>
                <a:cs typeface="Arial" panose="020B0604020202020204" pitchFamily="34" charset="0"/>
              </a:rPr>
            </a:br>
            <a:r>
              <a:rPr lang="en-GB" sz="1600" b="1" dirty="0">
                <a:latin typeface="Arial" panose="020B0604020202020204" pitchFamily="34" charset="0"/>
                <a:cs typeface="Arial" panose="020B0604020202020204" pitchFamily="34" charset="0"/>
              </a:rPr>
              <a:t>Matthew 12:43-45</a:t>
            </a:r>
            <a:r>
              <a:rPr lang="en-GB" sz="1600" dirty="0">
                <a:latin typeface="Arial" panose="020B0604020202020204" pitchFamily="34" charset="0"/>
                <a:cs typeface="Arial" panose="020B0604020202020204" pitchFamily="34" charset="0"/>
              </a:rPr>
              <a:t> "When an impure spirit comes out of a person, it goes through arid places seeking rest and does not find it. Then it says, 'I will return to the </a:t>
            </a:r>
            <a:r>
              <a:rPr lang="en-GB" sz="1600" b="1" dirty="0">
                <a:latin typeface="Arial" panose="020B0604020202020204" pitchFamily="34" charset="0"/>
                <a:cs typeface="Arial" panose="020B0604020202020204" pitchFamily="34" charset="0"/>
              </a:rPr>
              <a:t>house</a:t>
            </a:r>
            <a:r>
              <a:rPr lang="en-GB" sz="1600" dirty="0">
                <a:latin typeface="Arial" panose="020B0604020202020204" pitchFamily="34" charset="0"/>
                <a:cs typeface="Arial" panose="020B0604020202020204" pitchFamily="34" charset="0"/>
              </a:rPr>
              <a:t> I left.' When it arrives, it finds the </a:t>
            </a:r>
            <a:r>
              <a:rPr lang="en-GB" sz="1600" b="1" dirty="0">
                <a:latin typeface="Arial" panose="020B0604020202020204" pitchFamily="34" charset="0"/>
                <a:cs typeface="Arial" panose="020B0604020202020204" pitchFamily="34" charset="0"/>
              </a:rPr>
              <a:t>house</a:t>
            </a:r>
            <a:r>
              <a:rPr lang="en-GB" sz="1600" dirty="0">
                <a:latin typeface="Arial" panose="020B0604020202020204" pitchFamily="34" charset="0"/>
                <a:cs typeface="Arial" panose="020B0604020202020204" pitchFamily="34" charset="0"/>
              </a:rPr>
              <a:t> unoccupied, swept clean and put in order. Then it goes and takes with it seven other spirits more wicked than itself, and they go in and live there. And the final condition of that person is worse than the first. That is how it will be with this wicked generation."</a:t>
            </a:r>
          </a:p>
        </p:txBody>
      </p:sp>
      <p:sp>
        <p:nvSpPr>
          <p:cNvPr id="14" name="TextBox 13">
            <a:extLst>
              <a:ext uri="{FF2B5EF4-FFF2-40B4-BE49-F238E27FC236}">
                <a16:creationId xmlns:a16="http://schemas.microsoft.com/office/drawing/2014/main" id="{6D7EDDD4-4D08-A404-0AAD-48DF44ABBBE7}"/>
              </a:ext>
            </a:extLst>
          </p:cNvPr>
          <p:cNvSpPr txBox="1"/>
          <p:nvPr/>
        </p:nvSpPr>
        <p:spPr>
          <a:xfrm>
            <a:off x="191869" y="4508574"/>
            <a:ext cx="11780984" cy="2462213"/>
          </a:xfrm>
          <a:prstGeom prst="rect">
            <a:avLst/>
          </a:prstGeom>
          <a:noFill/>
        </p:spPr>
        <p:txBody>
          <a:bodyPr wrap="square" rtlCol="0">
            <a:spAutoFit/>
          </a:bodyPr>
          <a:lstStyle/>
          <a:p>
            <a:r>
              <a:rPr lang="en-GB" sz="1400" dirty="0">
                <a:latin typeface="Arial" panose="020B0604020202020204" pitchFamily="34" charset="0"/>
                <a:cs typeface="Arial" panose="020B0604020202020204" pitchFamily="34" charset="0"/>
              </a:rPr>
              <a:t>Prediction of Betrayal: (Matthew 26:21-25; Mark 14:18-21; Luke 22:21-23; John 13:21-30)</a:t>
            </a:r>
          </a:p>
          <a:p>
            <a:r>
              <a:rPr lang="en-GB" sz="1400" dirty="0">
                <a:solidFill>
                  <a:srgbClr val="000000"/>
                </a:solidFill>
                <a:effectLst/>
                <a:latin typeface="Arial" panose="020B0604020202020204" pitchFamily="34" charset="0"/>
                <a:cs typeface="Arial" panose="020B0604020202020204" pitchFamily="34" charset="0"/>
              </a:rPr>
              <a:t>Prediction of Peter’s Denial: (Matthew 26:31-35; Mark 14:27-31; Luke 22:31-34; John 13:36-38)</a:t>
            </a:r>
          </a:p>
          <a:p>
            <a:r>
              <a:rPr lang="en-GB" sz="1400" b="1" dirty="0">
                <a:latin typeface="Arial" panose="020B0604020202020204" pitchFamily="34" charset="0"/>
                <a:cs typeface="Arial" panose="020B0604020202020204" pitchFamily="34" charset="0"/>
              </a:rPr>
              <a:t>Farewell Discourse </a:t>
            </a:r>
            <a:r>
              <a:rPr lang="en-GB" sz="1400" dirty="0">
                <a:latin typeface="Arial" panose="020B0604020202020204" pitchFamily="34" charset="0"/>
                <a:cs typeface="Arial" panose="020B0604020202020204" pitchFamily="34" charset="0"/>
              </a:rPr>
              <a:t>(John 14:1-16:33)</a:t>
            </a:r>
          </a:p>
          <a:p>
            <a:pPr marL="360000"/>
            <a:r>
              <a:rPr lang="en-GB" sz="1400" dirty="0">
                <a:latin typeface="Arial" panose="020B0604020202020204" pitchFamily="34" charset="0"/>
                <a:cs typeface="Arial" panose="020B0604020202020204" pitchFamily="34" charset="0"/>
              </a:rPr>
              <a:t>Comfort in His Departure: (John 14:1-3) </a:t>
            </a:r>
            <a:r>
              <a:rPr lang="en-GB" sz="1400" b="1" dirty="0">
                <a:latin typeface="Arial" panose="020B0604020202020204" pitchFamily="34" charset="0"/>
                <a:cs typeface="Arial" panose="020B0604020202020204" pitchFamily="34" charset="0"/>
              </a:rPr>
              <a:t>The Way to the Father</a:t>
            </a:r>
            <a:r>
              <a:rPr lang="en-GB" sz="1400" dirty="0">
                <a:latin typeface="Arial" panose="020B0604020202020204" pitchFamily="34" charset="0"/>
                <a:cs typeface="Arial" panose="020B0604020202020204" pitchFamily="34" charset="0"/>
              </a:rPr>
              <a:t>: (John 14:6-11) </a:t>
            </a:r>
            <a:r>
              <a:rPr lang="en-GB" sz="1400" b="1" dirty="0">
                <a:latin typeface="Arial" panose="020B0604020202020204" pitchFamily="34" charset="0"/>
                <a:cs typeface="Arial" panose="020B0604020202020204" pitchFamily="34" charset="0"/>
              </a:rPr>
              <a:t>Promise of the Holy Spirit</a:t>
            </a:r>
            <a:r>
              <a:rPr lang="en-GB" sz="1400" dirty="0">
                <a:latin typeface="Arial" panose="020B0604020202020204" pitchFamily="34" charset="0"/>
                <a:cs typeface="Arial" panose="020B0604020202020204" pitchFamily="34" charset="0"/>
              </a:rPr>
              <a:t>: (John 14:16-17, 26; 16:7-15) </a:t>
            </a:r>
            <a:r>
              <a:rPr lang="en-GB" sz="1400" b="1" dirty="0">
                <a:latin typeface="Arial" panose="020B0604020202020204" pitchFamily="34" charset="0"/>
                <a:cs typeface="Arial" panose="020B0604020202020204" pitchFamily="34" charset="0"/>
              </a:rPr>
              <a:t>Abiding in Christ</a:t>
            </a:r>
            <a:r>
              <a:rPr lang="en-GB" sz="1400" dirty="0">
                <a:latin typeface="Arial" panose="020B0604020202020204" pitchFamily="34" charset="0"/>
                <a:cs typeface="Arial" panose="020B0604020202020204" pitchFamily="34" charset="0"/>
              </a:rPr>
              <a:t>: (John 15:1-11) </a:t>
            </a:r>
            <a:r>
              <a:rPr lang="en-GB" sz="1400" b="1" dirty="0">
                <a:latin typeface="Arial" panose="020B0604020202020204" pitchFamily="34" charset="0"/>
                <a:cs typeface="Arial" panose="020B0604020202020204" pitchFamily="34" charset="0"/>
              </a:rPr>
              <a:t>Love One Another</a:t>
            </a:r>
            <a:r>
              <a:rPr lang="en-GB" sz="1400" dirty="0">
                <a:latin typeface="Arial" panose="020B0604020202020204" pitchFamily="34" charset="0"/>
                <a:cs typeface="Arial" panose="020B0604020202020204" pitchFamily="34" charset="0"/>
              </a:rPr>
              <a:t>: (John 15:12-17) </a:t>
            </a:r>
            <a:r>
              <a:rPr lang="en-GB" sz="1400" b="1" dirty="0">
                <a:latin typeface="Arial" panose="020B0604020202020204" pitchFamily="34" charset="0"/>
                <a:cs typeface="Arial" panose="020B0604020202020204" pitchFamily="34" charset="0"/>
              </a:rPr>
              <a:t>The World’s Hatred</a:t>
            </a:r>
            <a:r>
              <a:rPr lang="en-GB" sz="1400" dirty="0">
                <a:latin typeface="Arial" panose="020B0604020202020204" pitchFamily="34" charset="0"/>
                <a:cs typeface="Arial" panose="020B0604020202020204" pitchFamily="34" charset="0"/>
              </a:rPr>
              <a:t>: (John 15:18-16:4) Sorrow Turned to Joy: (John 16:20-22) Victory Over the World: (John 16:33).</a:t>
            </a:r>
          </a:p>
          <a:p>
            <a:r>
              <a:rPr lang="en-GB" sz="1400" b="1" dirty="0">
                <a:latin typeface="Arial" panose="020B0604020202020204" pitchFamily="34" charset="0"/>
                <a:cs typeface="Arial" panose="020B0604020202020204" pitchFamily="34" charset="0"/>
              </a:rPr>
              <a:t>Sung a hymn</a:t>
            </a:r>
            <a:r>
              <a:rPr lang="en-GB" sz="1400" dirty="0">
                <a:latin typeface="Arial" panose="020B0604020202020204" pitchFamily="34" charset="0"/>
                <a:cs typeface="Arial" panose="020B0604020202020204" pitchFamily="34" charset="0"/>
              </a:rPr>
              <a:t>: (Mark 14:26, Matthew 26:30), likely Hallel Psalms (Psalms 113–118, scholarly consensus)			</a:t>
            </a:r>
          </a:p>
          <a:p>
            <a:r>
              <a:rPr lang="en-GB" sz="1400" b="1" dirty="0">
                <a:latin typeface="Arial" panose="020B0604020202020204" pitchFamily="34" charset="0"/>
                <a:cs typeface="Arial" panose="020B0604020202020204" pitchFamily="34" charset="0"/>
              </a:rPr>
              <a:t>Jesus’ Prayer </a:t>
            </a:r>
            <a:r>
              <a:rPr lang="en-GB" sz="1400" dirty="0">
                <a:latin typeface="Arial" panose="020B0604020202020204" pitchFamily="34" charset="0"/>
                <a:cs typeface="Arial" panose="020B0604020202020204" pitchFamily="34" charset="0"/>
              </a:rPr>
              <a:t>(John 17:1-26)</a:t>
            </a:r>
          </a:p>
          <a:p>
            <a:pPr marL="360000"/>
            <a:r>
              <a:rPr lang="en-GB" sz="1400" dirty="0">
                <a:latin typeface="Arial" panose="020B0604020202020204" pitchFamily="34" charset="0"/>
                <a:cs typeface="Arial" panose="020B0604020202020204" pitchFamily="34" charset="0"/>
              </a:rPr>
              <a:t>Glorification: (John 17:1-5) Protection for Disciples: (John 17:11-15) Sanctification: (John 17:17-19) Unity of Future Believers: (John 17:20-23).</a:t>
            </a:r>
          </a:p>
          <a:p>
            <a:endParaRPr lang="en-GB" sz="1400" dirty="0">
              <a:latin typeface="Arial" panose="020B0604020202020204" pitchFamily="34" charset="0"/>
              <a:cs typeface="Arial" panose="020B0604020202020204" pitchFamily="34" charset="0"/>
            </a:endParaRPr>
          </a:p>
          <a:p>
            <a:endParaRPr lang="en-GB" sz="1400" dirty="0">
              <a:latin typeface="Arial" panose="020B0604020202020204" pitchFamily="34" charset="0"/>
              <a:cs typeface="Arial" panose="020B0604020202020204" pitchFamily="34" charset="0"/>
            </a:endParaRPr>
          </a:p>
        </p:txBody>
      </p:sp>
      <p:pic>
        <p:nvPicPr>
          <p:cNvPr id="15" name="Picture 14" descr="A person in a garment&#10;&#10;AI-generated content may be incorrect.">
            <a:extLst>
              <a:ext uri="{FF2B5EF4-FFF2-40B4-BE49-F238E27FC236}">
                <a16:creationId xmlns:a16="http://schemas.microsoft.com/office/drawing/2014/main" id="{783C9965-D338-33E9-1456-744560CD6D60}"/>
              </a:ext>
            </a:extLst>
          </p:cNvPr>
          <p:cNvPicPr>
            <a:picLocks noChangeAspect="1"/>
          </p:cNvPicPr>
          <p:nvPr/>
        </p:nvPicPr>
        <p:blipFill>
          <a:blip r:embed="rId13"/>
          <a:stretch>
            <a:fillRect/>
          </a:stretch>
        </p:blipFill>
        <p:spPr>
          <a:xfrm>
            <a:off x="9444340" y="316382"/>
            <a:ext cx="2457450" cy="3095625"/>
          </a:xfrm>
          <a:prstGeom prst="rect">
            <a:avLst/>
          </a:prstGeom>
        </p:spPr>
      </p:pic>
      <p:sp>
        <p:nvSpPr>
          <p:cNvPr id="10" name="TextBox 9">
            <a:extLst>
              <a:ext uri="{FF2B5EF4-FFF2-40B4-BE49-F238E27FC236}">
                <a16:creationId xmlns:a16="http://schemas.microsoft.com/office/drawing/2014/main" id="{3DDD3B7E-C990-C9AC-1635-B3D82F40E651}"/>
              </a:ext>
            </a:extLst>
          </p:cNvPr>
          <p:cNvSpPr txBox="1"/>
          <p:nvPr/>
        </p:nvSpPr>
        <p:spPr>
          <a:xfrm>
            <a:off x="191866" y="3717806"/>
            <a:ext cx="11709920" cy="1200329"/>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1 Corinthians 10:16-18  Is not the cup of blessing which we bless a </a:t>
            </a:r>
            <a:r>
              <a:rPr lang="en-GB" b="1" dirty="0">
                <a:latin typeface="Arial" panose="020B0604020202020204" pitchFamily="34" charset="0"/>
                <a:cs typeface="Arial" panose="020B0604020202020204" pitchFamily="34" charset="0"/>
              </a:rPr>
              <a:t>sharing in the blood of Christ</a:t>
            </a:r>
            <a:r>
              <a:rPr lang="en-GB" dirty="0">
                <a:latin typeface="Arial" panose="020B0604020202020204" pitchFamily="34" charset="0"/>
                <a:cs typeface="Arial" panose="020B0604020202020204" pitchFamily="34" charset="0"/>
              </a:rPr>
              <a:t>? Is not the </a:t>
            </a:r>
            <a:r>
              <a:rPr lang="en-GB" b="1" dirty="0">
                <a:latin typeface="Arial" panose="020B0604020202020204" pitchFamily="34" charset="0"/>
                <a:cs typeface="Arial" panose="020B0604020202020204" pitchFamily="34" charset="0"/>
              </a:rPr>
              <a:t>bread which we break a sharing in the body of Christ</a:t>
            </a:r>
            <a:r>
              <a:rPr lang="en-GB" dirty="0">
                <a:latin typeface="Arial" panose="020B0604020202020204" pitchFamily="34" charset="0"/>
                <a:cs typeface="Arial" panose="020B0604020202020204" pitchFamily="34" charset="0"/>
              </a:rPr>
              <a:t>? Since there is one bread, we who are many are one body; for we all partake of the one bread. Look at the nation Israel; are not those who </a:t>
            </a:r>
            <a:r>
              <a:rPr lang="en-GB" b="1" dirty="0">
                <a:latin typeface="Arial" panose="020B0604020202020204" pitchFamily="34" charset="0"/>
                <a:cs typeface="Arial" panose="020B0604020202020204" pitchFamily="34" charset="0"/>
              </a:rPr>
              <a:t>eat the sacrifices sharers in the altar</a:t>
            </a:r>
            <a:r>
              <a:rPr lang="en-GB"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32548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graphicEl>
                                              <a:dgm id="{6BA46904-CB7C-4538-BD49-D3891EF19552}"/>
                                            </p:graphicEl>
                                          </p:spTgt>
                                        </p:tgtEl>
                                        <p:attrNameLst>
                                          <p:attrName>style.visibility</p:attrName>
                                        </p:attrNameLst>
                                      </p:cBhvr>
                                      <p:to>
                                        <p:strVal val="visible"/>
                                      </p:to>
                                    </p:set>
                                    <p:anim calcmode="lin" valueType="num">
                                      <p:cBhvr additive="base">
                                        <p:cTn id="7" dur="500" fill="hold"/>
                                        <p:tgtEl>
                                          <p:spTgt spid="7">
                                            <p:graphicEl>
                                              <a:dgm id="{6BA46904-CB7C-4538-BD49-D3891EF19552}"/>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graphicEl>
                                              <a:dgm id="{6BA46904-CB7C-4538-BD49-D3891EF19552}"/>
                                            </p:graphic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graphicEl>
                                              <a:dgm id="{049FDBD0-77FE-49D1-A275-A272C8C5E426}"/>
                                            </p:graphicEl>
                                          </p:spTgt>
                                        </p:tgtEl>
                                        <p:attrNameLst>
                                          <p:attrName>style.visibility</p:attrName>
                                        </p:attrNameLst>
                                      </p:cBhvr>
                                      <p:to>
                                        <p:strVal val="visible"/>
                                      </p:to>
                                    </p:set>
                                    <p:anim calcmode="lin" valueType="num">
                                      <p:cBhvr additive="base">
                                        <p:cTn id="11" dur="500" fill="hold"/>
                                        <p:tgtEl>
                                          <p:spTgt spid="7">
                                            <p:graphicEl>
                                              <a:dgm id="{049FDBD0-77FE-49D1-A275-A272C8C5E426}"/>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
                                            <p:graphicEl>
                                              <a:dgm id="{049FDBD0-77FE-49D1-A275-A272C8C5E426}"/>
                                            </p:graphic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
                                            <p:graphicEl>
                                              <a:dgm id="{E088D226-49D7-4C30-90DC-CA1755D98829}"/>
                                            </p:graphicEl>
                                          </p:spTgt>
                                        </p:tgtEl>
                                        <p:attrNameLst>
                                          <p:attrName>style.visibility</p:attrName>
                                        </p:attrNameLst>
                                      </p:cBhvr>
                                      <p:to>
                                        <p:strVal val="visible"/>
                                      </p:to>
                                    </p:set>
                                    <p:anim calcmode="lin" valueType="num">
                                      <p:cBhvr additive="base">
                                        <p:cTn id="15" dur="500" fill="hold"/>
                                        <p:tgtEl>
                                          <p:spTgt spid="7">
                                            <p:graphicEl>
                                              <a:dgm id="{E088D226-49D7-4C30-90DC-CA1755D98829}"/>
                                            </p:graphic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
                                            <p:graphicEl>
                                              <a:dgm id="{E088D226-49D7-4C30-90DC-CA1755D98829}"/>
                                            </p:graphic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7">
                                            <p:graphicEl>
                                              <a:dgm id="{080474C8-0FEA-4FD1-97F1-0978CFB4A37F}"/>
                                            </p:graphicEl>
                                          </p:spTgt>
                                        </p:tgtEl>
                                        <p:attrNameLst>
                                          <p:attrName>style.visibility</p:attrName>
                                        </p:attrNameLst>
                                      </p:cBhvr>
                                      <p:to>
                                        <p:strVal val="visible"/>
                                      </p:to>
                                    </p:set>
                                    <p:anim calcmode="lin" valueType="num">
                                      <p:cBhvr additive="base">
                                        <p:cTn id="19" dur="500" fill="hold"/>
                                        <p:tgtEl>
                                          <p:spTgt spid="7">
                                            <p:graphicEl>
                                              <a:dgm id="{080474C8-0FEA-4FD1-97F1-0978CFB4A37F}"/>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graphicEl>
                                              <a:dgm id="{080474C8-0FEA-4FD1-97F1-0978CFB4A37F}"/>
                                            </p:graphic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7">
                                            <p:graphicEl>
                                              <a:dgm id="{4797FB61-2602-4A58-81E6-6F133DB1E419}"/>
                                            </p:graphicEl>
                                          </p:spTgt>
                                        </p:tgtEl>
                                        <p:attrNameLst>
                                          <p:attrName>style.visibility</p:attrName>
                                        </p:attrNameLst>
                                      </p:cBhvr>
                                      <p:to>
                                        <p:strVal val="visible"/>
                                      </p:to>
                                    </p:set>
                                    <p:anim calcmode="lin" valueType="num">
                                      <p:cBhvr additive="base">
                                        <p:cTn id="23" dur="500" fill="hold"/>
                                        <p:tgtEl>
                                          <p:spTgt spid="7">
                                            <p:graphicEl>
                                              <a:dgm id="{4797FB61-2602-4A58-81E6-6F133DB1E419}"/>
                                            </p:graphic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7">
                                            <p:graphicEl>
                                              <a:dgm id="{4797FB61-2602-4A58-81E6-6F133DB1E419}"/>
                                            </p:graphic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1+#ppt_w/2"/>
                                          </p:val>
                                        </p:tav>
                                        <p:tav tm="100000">
                                          <p:val>
                                            <p:strVal val="#ppt_x"/>
                                          </p:val>
                                        </p:tav>
                                      </p:tavLst>
                                    </p:anim>
                                    <p:anim calcmode="lin" valueType="num">
                                      <p:cBhvr additive="base">
                                        <p:cTn id="30" dur="500" fill="hold"/>
                                        <p:tgtEl>
                                          <p:spTgt spid="5"/>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7">
                                            <p:graphicEl>
                                              <a:dgm id="{539615E2-3277-4D8E-8484-FF5088C8BF01}"/>
                                            </p:graphicEl>
                                          </p:spTgt>
                                        </p:tgtEl>
                                        <p:attrNameLst>
                                          <p:attrName>style.visibility</p:attrName>
                                        </p:attrNameLst>
                                      </p:cBhvr>
                                      <p:to>
                                        <p:strVal val="visible"/>
                                      </p:to>
                                    </p:set>
                                    <p:anim calcmode="lin" valueType="num">
                                      <p:cBhvr additive="base">
                                        <p:cTn id="33" dur="500" fill="hold"/>
                                        <p:tgtEl>
                                          <p:spTgt spid="7">
                                            <p:graphicEl>
                                              <a:dgm id="{539615E2-3277-4D8E-8484-FF5088C8BF01}"/>
                                            </p:graphic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7">
                                            <p:graphicEl>
                                              <a:dgm id="{539615E2-3277-4D8E-8484-FF5088C8BF01}"/>
                                            </p:graphicEl>
                                          </p:spTgt>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7">
                                            <p:graphicEl>
                                              <a:dgm id="{89759DE5-9F8A-470E-A6D8-F13BB4DEE93D}"/>
                                            </p:graphicEl>
                                          </p:spTgt>
                                        </p:tgtEl>
                                        <p:attrNameLst>
                                          <p:attrName>style.visibility</p:attrName>
                                        </p:attrNameLst>
                                      </p:cBhvr>
                                      <p:to>
                                        <p:strVal val="visible"/>
                                      </p:to>
                                    </p:set>
                                    <p:anim calcmode="lin" valueType="num">
                                      <p:cBhvr additive="base">
                                        <p:cTn id="37" dur="500" fill="hold"/>
                                        <p:tgtEl>
                                          <p:spTgt spid="7">
                                            <p:graphicEl>
                                              <a:dgm id="{89759DE5-9F8A-470E-A6D8-F13BB4DEE93D}"/>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7">
                                            <p:graphicEl>
                                              <a:dgm id="{89759DE5-9F8A-470E-A6D8-F13BB4DEE93D}"/>
                                            </p:graphicEl>
                                          </p:spTgt>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7">
                                            <p:graphicEl>
                                              <a:dgm id="{07CCF286-8B46-4A20-ACAC-84BA2D6EFBBC}"/>
                                            </p:graphicEl>
                                          </p:spTgt>
                                        </p:tgtEl>
                                        <p:attrNameLst>
                                          <p:attrName>style.visibility</p:attrName>
                                        </p:attrNameLst>
                                      </p:cBhvr>
                                      <p:to>
                                        <p:strVal val="visible"/>
                                      </p:to>
                                    </p:set>
                                    <p:anim calcmode="lin" valueType="num">
                                      <p:cBhvr additive="base">
                                        <p:cTn id="41" dur="500" fill="hold"/>
                                        <p:tgtEl>
                                          <p:spTgt spid="7">
                                            <p:graphicEl>
                                              <a:dgm id="{07CCF286-8B46-4A20-ACAC-84BA2D6EFBBC}"/>
                                            </p:graphic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7">
                                            <p:graphicEl>
                                              <a:dgm id="{07CCF286-8B46-4A20-ACAC-84BA2D6EFBBC}"/>
                                            </p:graphicEl>
                                          </p:spTgt>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7">
                                            <p:graphicEl>
                                              <a:dgm id="{9D82041D-873A-4600-A9C7-C0A0ADFB138B}"/>
                                            </p:graphicEl>
                                          </p:spTgt>
                                        </p:tgtEl>
                                        <p:attrNameLst>
                                          <p:attrName>style.visibility</p:attrName>
                                        </p:attrNameLst>
                                      </p:cBhvr>
                                      <p:to>
                                        <p:strVal val="visible"/>
                                      </p:to>
                                    </p:set>
                                    <p:anim calcmode="lin" valueType="num">
                                      <p:cBhvr additive="base">
                                        <p:cTn id="45" dur="500" fill="hold"/>
                                        <p:tgtEl>
                                          <p:spTgt spid="7">
                                            <p:graphicEl>
                                              <a:dgm id="{9D82041D-873A-4600-A9C7-C0A0ADFB138B}"/>
                                            </p:graphic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7">
                                            <p:graphicEl>
                                              <a:dgm id="{9D82041D-873A-4600-A9C7-C0A0ADFB138B}"/>
                                            </p:graphicEl>
                                          </p:spTgt>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7">
                                            <p:graphicEl>
                                              <a:dgm id="{98BC794C-1087-47BB-B16E-60E9037FA76F}"/>
                                            </p:graphicEl>
                                          </p:spTgt>
                                        </p:tgtEl>
                                        <p:attrNameLst>
                                          <p:attrName>style.visibility</p:attrName>
                                        </p:attrNameLst>
                                      </p:cBhvr>
                                      <p:to>
                                        <p:strVal val="visible"/>
                                      </p:to>
                                    </p:set>
                                    <p:anim calcmode="lin" valueType="num">
                                      <p:cBhvr additive="base">
                                        <p:cTn id="49" dur="500" fill="hold"/>
                                        <p:tgtEl>
                                          <p:spTgt spid="7">
                                            <p:graphicEl>
                                              <a:dgm id="{98BC794C-1087-47BB-B16E-60E9037FA76F}"/>
                                            </p:graphic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7">
                                            <p:graphicEl>
                                              <a:dgm id="{98BC794C-1087-47BB-B16E-60E9037FA76F}"/>
                                            </p:graphicEl>
                                          </p:spTgt>
                                        </p:tgtEl>
                                        <p:attrNameLst>
                                          <p:attrName>ppt_y</p:attrName>
                                        </p:attrNameLst>
                                      </p:cBhvr>
                                      <p:tavLst>
                                        <p:tav tm="0">
                                          <p:val>
                                            <p:strVal val="#ppt_y"/>
                                          </p:val>
                                        </p:tav>
                                        <p:tav tm="100000">
                                          <p:val>
                                            <p:strVal val="#ppt_y"/>
                                          </p:val>
                                        </p:tav>
                                      </p:tavLst>
                                    </p:anim>
                                  </p:childTnLst>
                                </p:cTn>
                              </p:par>
                              <p:par>
                                <p:cTn id="51" presetID="2" presetClass="entr" presetSubtype="2" fill="hold" grpId="0" nodeType="withEffect">
                                  <p:stCondLst>
                                    <p:cond delay="0"/>
                                  </p:stCondLst>
                                  <p:childTnLst>
                                    <p:set>
                                      <p:cBhvr>
                                        <p:cTn id="52" dur="1" fill="hold">
                                          <p:stCondLst>
                                            <p:cond delay="0"/>
                                          </p:stCondLst>
                                        </p:cTn>
                                        <p:tgtEl>
                                          <p:spTgt spid="7">
                                            <p:graphicEl>
                                              <a:dgm id="{815B176B-B483-4499-9BC4-B230A84D8407}"/>
                                            </p:graphicEl>
                                          </p:spTgt>
                                        </p:tgtEl>
                                        <p:attrNameLst>
                                          <p:attrName>style.visibility</p:attrName>
                                        </p:attrNameLst>
                                      </p:cBhvr>
                                      <p:to>
                                        <p:strVal val="visible"/>
                                      </p:to>
                                    </p:set>
                                    <p:anim calcmode="lin" valueType="num">
                                      <p:cBhvr additive="base">
                                        <p:cTn id="53" dur="500" fill="hold"/>
                                        <p:tgtEl>
                                          <p:spTgt spid="7">
                                            <p:graphicEl>
                                              <a:dgm id="{815B176B-B483-4499-9BC4-B230A84D8407}"/>
                                            </p:graphicEl>
                                          </p:spTgt>
                                        </p:tgtEl>
                                        <p:attrNameLst>
                                          <p:attrName>ppt_x</p:attrName>
                                        </p:attrNameLst>
                                      </p:cBhvr>
                                      <p:tavLst>
                                        <p:tav tm="0">
                                          <p:val>
                                            <p:strVal val="1+#ppt_w/2"/>
                                          </p:val>
                                        </p:tav>
                                        <p:tav tm="100000">
                                          <p:val>
                                            <p:strVal val="#ppt_x"/>
                                          </p:val>
                                        </p:tav>
                                      </p:tavLst>
                                    </p:anim>
                                    <p:anim calcmode="lin" valueType="num">
                                      <p:cBhvr additive="base">
                                        <p:cTn id="54" dur="500" fill="hold"/>
                                        <p:tgtEl>
                                          <p:spTgt spid="7">
                                            <p:graphicEl>
                                              <a:dgm id="{815B176B-B483-4499-9BC4-B230A84D8407}"/>
                                            </p:graphicEl>
                                          </p:spTgt>
                                        </p:tgtEl>
                                        <p:attrNameLst>
                                          <p:attrName>ppt_y</p:attrName>
                                        </p:attrNameLst>
                                      </p:cBhvr>
                                      <p:tavLst>
                                        <p:tav tm="0">
                                          <p:val>
                                            <p:strVal val="#ppt_y"/>
                                          </p:val>
                                        </p:tav>
                                        <p:tav tm="100000">
                                          <p:val>
                                            <p:strVal val="#ppt_y"/>
                                          </p:val>
                                        </p:tav>
                                      </p:tavLst>
                                    </p:anim>
                                  </p:childTnLst>
                                </p:cTn>
                              </p:par>
                              <p:par>
                                <p:cTn id="55" presetID="2" presetClass="entr" presetSubtype="2" fill="hold" grpId="0" nodeType="withEffect">
                                  <p:stCondLst>
                                    <p:cond delay="0"/>
                                  </p:stCondLst>
                                  <p:childTnLst>
                                    <p:set>
                                      <p:cBhvr>
                                        <p:cTn id="56" dur="1" fill="hold">
                                          <p:stCondLst>
                                            <p:cond delay="0"/>
                                          </p:stCondLst>
                                        </p:cTn>
                                        <p:tgtEl>
                                          <p:spTgt spid="7">
                                            <p:graphicEl>
                                              <a:dgm id="{47F07CC3-E2B5-4C93-B527-6B10F6758383}"/>
                                            </p:graphicEl>
                                          </p:spTgt>
                                        </p:tgtEl>
                                        <p:attrNameLst>
                                          <p:attrName>style.visibility</p:attrName>
                                        </p:attrNameLst>
                                      </p:cBhvr>
                                      <p:to>
                                        <p:strVal val="visible"/>
                                      </p:to>
                                    </p:set>
                                    <p:anim calcmode="lin" valueType="num">
                                      <p:cBhvr additive="base">
                                        <p:cTn id="57" dur="500" fill="hold"/>
                                        <p:tgtEl>
                                          <p:spTgt spid="7">
                                            <p:graphicEl>
                                              <a:dgm id="{47F07CC3-E2B5-4C93-B527-6B10F6758383}"/>
                                            </p:graphic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7">
                                            <p:graphicEl>
                                              <a:dgm id="{47F07CC3-E2B5-4C93-B527-6B10F6758383}"/>
                                            </p:graphicEl>
                                          </p:spTgt>
                                        </p:tgtEl>
                                        <p:attrNameLst>
                                          <p:attrName>ppt_y</p:attrName>
                                        </p:attrNameLst>
                                      </p:cBhvr>
                                      <p:tavLst>
                                        <p:tav tm="0">
                                          <p:val>
                                            <p:strVal val="#ppt_y"/>
                                          </p:val>
                                        </p:tav>
                                        <p:tav tm="100000">
                                          <p:val>
                                            <p:strVal val="#ppt_y"/>
                                          </p:val>
                                        </p:tav>
                                      </p:tavLst>
                                    </p:anim>
                                  </p:childTnLst>
                                </p:cTn>
                              </p:par>
                              <p:par>
                                <p:cTn id="59" presetID="2" presetClass="entr" presetSubtype="2" fill="hold" grpId="0" nodeType="withEffect">
                                  <p:stCondLst>
                                    <p:cond delay="0"/>
                                  </p:stCondLst>
                                  <p:childTnLst>
                                    <p:set>
                                      <p:cBhvr>
                                        <p:cTn id="60" dur="1" fill="hold">
                                          <p:stCondLst>
                                            <p:cond delay="0"/>
                                          </p:stCondLst>
                                        </p:cTn>
                                        <p:tgtEl>
                                          <p:spTgt spid="7">
                                            <p:graphicEl>
                                              <a:dgm id="{D87D355A-A3E1-453D-A53D-1AD3251A99FA}"/>
                                            </p:graphicEl>
                                          </p:spTgt>
                                        </p:tgtEl>
                                        <p:attrNameLst>
                                          <p:attrName>style.visibility</p:attrName>
                                        </p:attrNameLst>
                                      </p:cBhvr>
                                      <p:to>
                                        <p:strVal val="visible"/>
                                      </p:to>
                                    </p:set>
                                    <p:anim calcmode="lin" valueType="num">
                                      <p:cBhvr additive="base">
                                        <p:cTn id="61" dur="500" fill="hold"/>
                                        <p:tgtEl>
                                          <p:spTgt spid="7">
                                            <p:graphicEl>
                                              <a:dgm id="{D87D355A-A3E1-453D-A53D-1AD3251A99FA}"/>
                                            </p:graphic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7">
                                            <p:graphicEl>
                                              <a:dgm id="{D87D355A-A3E1-453D-A53D-1AD3251A99FA}"/>
                                            </p:graphicEl>
                                          </p:spTgt>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7">
                                            <p:graphicEl>
                                              <a:dgm id="{71E4834C-877C-4073-8B66-4979EFC40D51}"/>
                                            </p:graphicEl>
                                          </p:spTgt>
                                        </p:tgtEl>
                                        <p:attrNameLst>
                                          <p:attrName>style.visibility</p:attrName>
                                        </p:attrNameLst>
                                      </p:cBhvr>
                                      <p:to>
                                        <p:strVal val="visible"/>
                                      </p:to>
                                    </p:set>
                                    <p:anim calcmode="lin" valueType="num">
                                      <p:cBhvr additive="base">
                                        <p:cTn id="65" dur="500" fill="hold"/>
                                        <p:tgtEl>
                                          <p:spTgt spid="7">
                                            <p:graphicEl>
                                              <a:dgm id="{71E4834C-877C-4073-8B66-4979EFC40D51}"/>
                                            </p:graphicEl>
                                          </p:spTgt>
                                        </p:tgtEl>
                                        <p:attrNameLst>
                                          <p:attrName>ppt_x</p:attrName>
                                        </p:attrNameLst>
                                      </p:cBhvr>
                                      <p:tavLst>
                                        <p:tav tm="0">
                                          <p:val>
                                            <p:strVal val="1+#ppt_w/2"/>
                                          </p:val>
                                        </p:tav>
                                        <p:tav tm="100000">
                                          <p:val>
                                            <p:strVal val="#ppt_x"/>
                                          </p:val>
                                        </p:tav>
                                      </p:tavLst>
                                    </p:anim>
                                    <p:anim calcmode="lin" valueType="num">
                                      <p:cBhvr additive="base">
                                        <p:cTn id="66" dur="500" fill="hold"/>
                                        <p:tgtEl>
                                          <p:spTgt spid="7">
                                            <p:graphicEl>
                                              <a:dgm id="{71E4834C-877C-4073-8B66-4979EFC40D51}"/>
                                            </p:graphicEl>
                                          </p:spTgt>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7">
                                            <p:graphicEl>
                                              <a:dgm id="{DEFA8E73-AE49-4D88-91D2-8C0133A87E3A}"/>
                                            </p:graphicEl>
                                          </p:spTgt>
                                        </p:tgtEl>
                                        <p:attrNameLst>
                                          <p:attrName>style.visibility</p:attrName>
                                        </p:attrNameLst>
                                      </p:cBhvr>
                                      <p:to>
                                        <p:strVal val="visible"/>
                                      </p:to>
                                    </p:set>
                                    <p:anim calcmode="lin" valueType="num">
                                      <p:cBhvr additive="base">
                                        <p:cTn id="69" dur="500" fill="hold"/>
                                        <p:tgtEl>
                                          <p:spTgt spid="7">
                                            <p:graphicEl>
                                              <a:dgm id="{DEFA8E73-AE49-4D88-91D2-8C0133A87E3A}"/>
                                            </p:graphic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7">
                                            <p:graphicEl>
                                              <a:dgm id="{DEFA8E73-AE49-4D88-91D2-8C0133A87E3A}"/>
                                            </p:graphic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7">
                                            <p:graphicEl>
                                              <a:dgm id="{45A02F84-C6CB-43F5-AEE4-3EA66C2BD25F}"/>
                                            </p:graphicEl>
                                          </p:spTgt>
                                        </p:tgtEl>
                                        <p:attrNameLst>
                                          <p:attrName>style.visibility</p:attrName>
                                        </p:attrNameLst>
                                      </p:cBhvr>
                                      <p:to>
                                        <p:strVal val="visible"/>
                                      </p:to>
                                    </p:set>
                                    <p:anim calcmode="lin" valueType="num">
                                      <p:cBhvr additive="base">
                                        <p:cTn id="75" dur="500" fill="hold"/>
                                        <p:tgtEl>
                                          <p:spTgt spid="7">
                                            <p:graphicEl>
                                              <a:dgm id="{45A02F84-C6CB-43F5-AEE4-3EA66C2BD25F}"/>
                                            </p:graphicEl>
                                          </p:spTgt>
                                        </p:tgtEl>
                                        <p:attrNameLst>
                                          <p:attrName>ppt_x</p:attrName>
                                        </p:attrNameLst>
                                      </p:cBhvr>
                                      <p:tavLst>
                                        <p:tav tm="0">
                                          <p:val>
                                            <p:strVal val="1+#ppt_w/2"/>
                                          </p:val>
                                        </p:tav>
                                        <p:tav tm="100000">
                                          <p:val>
                                            <p:strVal val="#ppt_x"/>
                                          </p:val>
                                        </p:tav>
                                      </p:tavLst>
                                    </p:anim>
                                    <p:anim calcmode="lin" valueType="num">
                                      <p:cBhvr additive="base">
                                        <p:cTn id="76" dur="500" fill="hold"/>
                                        <p:tgtEl>
                                          <p:spTgt spid="7">
                                            <p:graphicEl>
                                              <a:dgm id="{45A02F84-C6CB-43F5-AEE4-3EA66C2BD25F}"/>
                                            </p:graphicEl>
                                          </p:spTgt>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7">
                                            <p:graphicEl>
                                              <a:dgm id="{FEBD3C2A-A340-470A-A475-AE614EA07678}"/>
                                            </p:graphicEl>
                                          </p:spTgt>
                                        </p:tgtEl>
                                        <p:attrNameLst>
                                          <p:attrName>style.visibility</p:attrName>
                                        </p:attrNameLst>
                                      </p:cBhvr>
                                      <p:to>
                                        <p:strVal val="visible"/>
                                      </p:to>
                                    </p:set>
                                    <p:anim calcmode="lin" valueType="num">
                                      <p:cBhvr additive="base">
                                        <p:cTn id="79" dur="500" fill="hold"/>
                                        <p:tgtEl>
                                          <p:spTgt spid="7">
                                            <p:graphicEl>
                                              <a:dgm id="{FEBD3C2A-A340-470A-A475-AE614EA07678}"/>
                                            </p:graphicEl>
                                          </p:spTgt>
                                        </p:tgtEl>
                                        <p:attrNameLst>
                                          <p:attrName>ppt_x</p:attrName>
                                        </p:attrNameLst>
                                      </p:cBhvr>
                                      <p:tavLst>
                                        <p:tav tm="0">
                                          <p:val>
                                            <p:strVal val="1+#ppt_w/2"/>
                                          </p:val>
                                        </p:tav>
                                        <p:tav tm="100000">
                                          <p:val>
                                            <p:strVal val="#ppt_x"/>
                                          </p:val>
                                        </p:tav>
                                      </p:tavLst>
                                    </p:anim>
                                    <p:anim calcmode="lin" valueType="num">
                                      <p:cBhvr additive="base">
                                        <p:cTn id="80" dur="500" fill="hold"/>
                                        <p:tgtEl>
                                          <p:spTgt spid="7">
                                            <p:graphicEl>
                                              <a:dgm id="{FEBD3C2A-A340-470A-A475-AE614EA07678}"/>
                                            </p:graphicEl>
                                          </p:spTgt>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7">
                                            <p:graphicEl>
                                              <a:dgm id="{80CDBBF8-C6B4-4166-87C1-DC9120CC7586}"/>
                                            </p:graphicEl>
                                          </p:spTgt>
                                        </p:tgtEl>
                                        <p:attrNameLst>
                                          <p:attrName>style.visibility</p:attrName>
                                        </p:attrNameLst>
                                      </p:cBhvr>
                                      <p:to>
                                        <p:strVal val="visible"/>
                                      </p:to>
                                    </p:set>
                                    <p:anim calcmode="lin" valueType="num">
                                      <p:cBhvr additive="base">
                                        <p:cTn id="83" dur="500" fill="hold"/>
                                        <p:tgtEl>
                                          <p:spTgt spid="7">
                                            <p:graphicEl>
                                              <a:dgm id="{80CDBBF8-C6B4-4166-87C1-DC9120CC7586}"/>
                                            </p:graphicEl>
                                          </p:spTgt>
                                        </p:tgtEl>
                                        <p:attrNameLst>
                                          <p:attrName>ppt_x</p:attrName>
                                        </p:attrNameLst>
                                      </p:cBhvr>
                                      <p:tavLst>
                                        <p:tav tm="0">
                                          <p:val>
                                            <p:strVal val="1+#ppt_w/2"/>
                                          </p:val>
                                        </p:tav>
                                        <p:tav tm="100000">
                                          <p:val>
                                            <p:strVal val="#ppt_x"/>
                                          </p:val>
                                        </p:tav>
                                      </p:tavLst>
                                    </p:anim>
                                    <p:anim calcmode="lin" valueType="num">
                                      <p:cBhvr additive="base">
                                        <p:cTn id="84" dur="500" fill="hold"/>
                                        <p:tgtEl>
                                          <p:spTgt spid="7">
                                            <p:graphicEl>
                                              <a:dgm id="{80CDBBF8-C6B4-4166-87C1-DC9120CC7586}"/>
                                            </p:graphicEl>
                                          </p:spTgt>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7">
                                            <p:graphicEl>
                                              <a:dgm id="{AA4D2AF2-6B66-4DC5-ABFA-190F19EEC85D}"/>
                                            </p:graphicEl>
                                          </p:spTgt>
                                        </p:tgtEl>
                                        <p:attrNameLst>
                                          <p:attrName>style.visibility</p:attrName>
                                        </p:attrNameLst>
                                      </p:cBhvr>
                                      <p:to>
                                        <p:strVal val="visible"/>
                                      </p:to>
                                    </p:set>
                                    <p:anim calcmode="lin" valueType="num">
                                      <p:cBhvr additive="base">
                                        <p:cTn id="87" dur="500" fill="hold"/>
                                        <p:tgtEl>
                                          <p:spTgt spid="7">
                                            <p:graphicEl>
                                              <a:dgm id="{AA4D2AF2-6B66-4DC5-ABFA-190F19EEC85D}"/>
                                            </p:graphicEl>
                                          </p:spTgt>
                                        </p:tgtEl>
                                        <p:attrNameLst>
                                          <p:attrName>ppt_x</p:attrName>
                                        </p:attrNameLst>
                                      </p:cBhvr>
                                      <p:tavLst>
                                        <p:tav tm="0">
                                          <p:val>
                                            <p:strVal val="1+#ppt_w/2"/>
                                          </p:val>
                                        </p:tav>
                                        <p:tav tm="100000">
                                          <p:val>
                                            <p:strVal val="#ppt_x"/>
                                          </p:val>
                                        </p:tav>
                                      </p:tavLst>
                                    </p:anim>
                                    <p:anim calcmode="lin" valueType="num">
                                      <p:cBhvr additive="base">
                                        <p:cTn id="88" dur="500" fill="hold"/>
                                        <p:tgtEl>
                                          <p:spTgt spid="7">
                                            <p:graphicEl>
                                              <a:dgm id="{AA4D2AF2-6B66-4DC5-ABFA-190F19EEC85D}"/>
                                            </p:graphicEl>
                                          </p:spTgt>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7">
                                            <p:graphicEl>
                                              <a:dgm id="{608D19A4-EC01-4F54-A978-08A3C9B124A6}"/>
                                            </p:graphicEl>
                                          </p:spTgt>
                                        </p:tgtEl>
                                        <p:attrNameLst>
                                          <p:attrName>style.visibility</p:attrName>
                                        </p:attrNameLst>
                                      </p:cBhvr>
                                      <p:to>
                                        <p:strVal val="visible"/>
                                      </p:to>
                                    </p:set>
                                    <p:anim calcmode="lin" valueType="num">
                                      <p:cBhvr additive="base">
                                        <p:cTn id="91" dur="500" fill="hold"/>
                                        <p:tgtEl>
                                          <p:spTgt spid="7">
                                            <p:graphicEl>
                                              <a:dgm id="{608D19A4-EC01-4F54-A978-08A3C9B124A6}"/>
                                            </p:graphicEl>
                                          </p:spTgt>
                                        </p:tgtEl>
                                        <p:attrNameLst>
                                          <p:attrName>ppt_x</p:attrName>
                                        </p:attrNameLst>
                                      </p:cBhvr>
                                      <p:tavLst>
                                        <p:tav tm="0">
                                          <p:val>
                                            <p:strVal val="1+#ppt_w/2"/>
                                          </p:val>
                                        </p:tav>
                                        <p:tav tm="100000">
                                          <p:val>
                                            <p:strVal val="#ppt_x"/>
                                          </p:val>
                                        </p:tav>
                                      </p:tavLst>
                                    </p:anim>
                                    <p:anim calcmode="lin" valueType="num">
                                      <p:cBhvr additive="base">
                                        <p:cTn id="92" dur="500" fill="hold"/>
                                        <p:tgtEl>
                                          <p:spTgt spid="7">
                                            <p:graphicEl>
                                              <a:dgm id="{608D19A4-EC01-4F54-A978-08A3C9B124A6}"/>
                                            </p:graphic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12"/>
                                        </p:tgtEl>
                                        <p:attrNameLst>
                                          <p:attrName>style.visibility</p:attrName>
                                        </p:attrNameLst>
                                      </p:cBhvr>
                                      <p:to>
                                        <p:strVal val="visible"/>
                                      </p:to>
                                    </p:set>
                                    <p:anim calcmode="lin" valueType="num">
                                      <p:cBhvr additive="base">
                                        <p:cTn id="97" dur="500" fill="hold"/>
                                        <p:tgtEl>
                                          <p:spTgt spid="12"/>
                                        </p:tgtEl>
                                        <p:attrNameLst>
                                          <p:attrName>ppt_x</p:attrName>
                                        </p:attrNameLst>
                                      </p:cBhvr>
                                      <p:tavLst>
                                        <p:tav tm="0">
                                          <p:val>
                                            <p:strVal val="1+#ppt_w/2"/>
                                          </p:val>
                                        </p:tav>
                                        <p:tav tm="100000">
                                          <p:val>
                                            <p:strVal val="#ppt_x"/>
                                          </p:val>
                                        </p:tav>
                                      </p:tavLst>
                                    </p:anim>
                                    <p:anim calcmode="lin" valueType="num">
                                      <p:cBhvr additive="base">
                                        <p:cTn id="9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4" fill="hold" grpId="0" nodeType="clickEffect">
                                  <p:stCondLst>
                                    <p:cond delay="0"/>
                                  </p:stCondLst>
                                  <p:childTnLst>
                                    <p:set>
                                      <p:cBhvr>
                                        <p:cTn id="102" dur="1" fill="hold">
                                          <p:stCondLst>
                                            <p:cond delay="0"/>
                                          </p:stCondLst>
                                        </p:cTn>
                                        <p:tgtEl>
                                          <p:spTgt spid="9"/>
                                        </p:tgtEl>
                                        <p:attrNameLst>
                                          <p:attrName>style.visibility</p:attrName>
                                        </p:attrNameLst>
                                      </p:cBhvr>
                                      <p:to>
                                        <p:strVal val="visible"/>
                                      </p:to>
                                    </p:set>
                                    <p:anim calcmode="lin" valueType="num">
                                      <p:cBhvr additive="base">
                                        <p:cTn id="103" dur="500" fill="hold"/>
                                        <p:tgtEl>
                                          <p:spTgt spid="9"/>
                                        </p:tgtEl>
                                        <p:attrNameLst>
                                          <p:attrName>ppt_x</p:attrName>
                                        </p:attrNameLst>
                                      </p:cBhvr>
                                      <p:tavLst>
                                        <p:tav tm="0">
                                          <p:val>
                                            <p:strVal val="#ppt_x"/>
                                          </p:val>
                                        </p:tav>
                                        <p:tav tm="100000">
                                          <p:val>
                                            <p:strVal val="#ppt_x"/>
                                          </p:val>
                                        </p:tav>
                                      </p:tavLst>
                                    </p:anim>
                                    <p:anim calcmode="lin" valueType="num">
                                      <p:cBhvr additive="base">
                                        <p:cTn id="10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xit" presetSubtype="4" fill="hold" grpId="1" nodeType="clickEffect">
                                  <p:stCondLst>
                                    <p:cond delay="0"/>
                                  </p:stCondLst>
                                  <p:childTnLst>
                                    <p:anim calcmode="lin" valueType="num">
                                      <p:cBhvr additive="base">
                                        <p:cTn id="108" dur="500"/>
                                        <p:tgtEl>
                                          <p:spTgt spid="9"/>
                                        </p:tgtEl>
                                        <p:attrNameLst>
                                          <p:attrName>ppt_x</p:attrName>
                                        </p:attrNameLst>
                                      </p:cBhvr>
                                      <p:tavLst>
                                        <p:tav tm="0">
                                          <p:val>
                                            <p:strVal val="ppt_x"/>
                                          </p:val>
                                        </p:tav>
                                        <p:tav tm="100000">
                                          <p:val>
                                            <p:strVal val="ppt_x"/>
                                          </p:val>
                                        </p:tav>
                                      </p:tavLst>
                                    </p:anim>
                                    <p:anim calcmode="lin" valueType="num">
                                      <p:cBhvr additive="base">
                                        <p:cTn id="109" dur="500"/>
                                        <p:tgtEl>
                                          <p:spTgt spid="9"/>
                                        </p:tgtEl>
                                        <p:attrNameLst>
                                          <p:attrName>ppt_y</p:attrName>
                                        </p:attrNameLst>
                                      </p:cBhvr>
                                      <p:tavLst>
                                        <p:tav tm="0">
                                          <p:val>
                                            <p:strVal val="ppt_y"/>
                                          </p:val>
                                        </p:tav>
                                        <p:tav tm="100000">
                                          <p:val>
                                            <p:strVal val="1+ppt_h/2"/>
                                          </p:val>
                                        </p:tav>
                                      </p:tavLst>
                                    </p:anim>
                                    <p:set>
                                      <p:cBhvr>
                                        <p:cTn id="110" dur="1" fill="hold">
                                          <p:stCondLst>
                                            <p:cond delay="499"/>
                                          </p:stCondLst>
                                        </p:cTn>
                                        <p:tgtEl>
                                          <p:spTgt spid="9"/>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ppt_x"/>
                                          </p:val>
                                        </p:tav>
                                        <p:tav tm="100000">
                                          <p:val>
                                            <p:strVal val="#ppt_x"/>
                                          </p:val>
                                        </p:tav>
                                      </p:tavLst>
                                    </p:anim>
                                    <p:anim calcmode="lin" valueType="num">
                                      <p:cBhvr additive="base">
                                        <p:cTn id="1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xit" presetSubtype="4" fill="hold" grpId="1" nodeType="clickEffect">
                                  <p:stCondLst>
                                    <p:cond delay="0"/>
                                  </p:stCondLst>
                                  <p:childTnLst>
                                    <p:anim calcmode="lin" valueType="num">
                                      <p:cBhvr additive="base">
                                        <p:cTn id="120" dur="500"/>
                                        <p:tgtEl>
                                          <p:spTgt spid="10"/>
                                        </p:tgtEl>
                                        <p:attrNameLst>
                                          <p:attrName>ppt_x</p:attrName>
                                        </p:attrNameLst>
                                      </p:cBhvr>
                                      <p:tavLst>
                                        <p:tav tm="0">
                                          <p:val>
                                            <p:strVal val="ppt_x"/>
                                          </p:val>
                                        </p:tav>
                                        <p:tav tm="100000">
                                          <p:val>
                                            <p:strVal val="ppt_x"/>
                                          </p:val>
                                        </p:tav>
                                      </p:tavLst>
                                    </p:anim>
                                    <p:anim calcmode="lin" valueType="num">
                                      <p:cBhvr additive="base">
                                        <p:cTn id="121" dur="500"/>
                                        <p:tgtEl>
                                          <p:spTgt spid="10"/>
                                        </p:tgtEl>
                                        <p:attrNameLst>
                                          <p:attrName>ppt_y</p:attrName>
                                        </p:attrNameLst>
                                      </p:cBhvr>
                                      <p:tavLst>
                                        <p:tav tm="0">
                                          <p:val>
                                            <p:strVal val="ppt_y"/>
                                          </p:val>
                                        </p:tav>
                                        <p:tav tm="100000">
                                          <p:val>
                                            <p:strVal val="1+ppt_h/2"/>
                                          </p:val>
                                        </p:tav>
                                      </p:tavLst>
                                    </p:anim>
                                    <p:set>
                                      <p:cBhvr>
                                        <p:cTn id="122" dur="1" fill="hold">
                                          <p:stCondLst>
                                            <p:cond delay="499"/>
                                          </p:stCondLst>
                                        </p:cTn>
                                        <p:tgtEl>
                                          <p:spTgt spid="10"/>
                                        </p:tgtEl>
                                        <p:attrNameLst>
                                          <p:attrName>style.visibility</p:attrName>
                                        </p:attrNameLst>
                                      </p:cBhvr>
                                      <p:to>
                                        <p:strVal val="hidden"/>
                                      </p:to>
                                    </p:set>
                                  </p:childTnLst>
                                </p:cTn>
                              </p:par>
                            </p:childTnLst>
                          </p:cTn>
                        </p:par>
                      </p:childTnLst>
                    </p:cTn>
                  </p:par>
                  <p:par>
                    <p:cTn id="123" fill="hold">
                      <p:stCondLst>
                        <p:cond delay="indefinite"/>
                      </p:stCondLst>
                      <p:childTnLst>
                        <p:par>
                          <p:cTn id="124" fill="hold">
                            <p:stCondLst>
                              <p:cond delay="0"/>
                            </p:stCondLst>
                            <p:childTnLst>
                              <p:par>
                                <p:cTn id="125" presetID="2" presetClass="entr" presetSubtype="4" fill="hold" grpId="0" nodeType="clickEffect">
                                  <p:stCondLst>
                                    <p:cond delay="0"/>
                                  </p:stCondLst>
                                  <p:childTnLst>
                                    <p:set>
                                      <p:cBhvr>
                                        <p:cTn id="126" dur="1" fill="hold">
                                          <p:stCondLst>
                                            <p:cond delay="0"/>
                                          </p:stCondLst>
                                        </p:cTn>
                                        <p:tgtEl>
                                          <p:spTgt spid="8"/>
                                        </p:tgtEl>
                                        <p:attrNameLst>
                                          <p:attrName>style.visibility</p:attrName>
                                        </p:attrNameLst>
                                      </p:cBhvr>
                                      <p:to>
                                        <p:strVal val="visible"/>
                                      </p:to>
                                    </p:set>
                                    <p:anim calcmode="lin" valueType="num">
                                      <p:cBhvr additive="base">
                                        <p:cTn id="127" dur="500" fill="hold"/>
                                        <p:tgtEl>
                                          <p:spTgt spid="8"/>
                                        </p:tgtEl>
                                        <p:attrNameLst>
                                          <p:attrName>ppt_x</p:attrName>
                                        </p:attrNameLst>
                                      </p:cBhvr>
                                      <p:tavLst>
                                        <p:tav tm="0">
                                          <p:val>
                                            <p:strVal val="#ppt_x"/>
                                          </p:val>
                                        </p:tav>
                                        <p:tav tm="100000">
                                          <p:val>
                                            <p:strVal val="#ppt_x"/>
                                          </p:val>
                                        </p:tav>
                                      </p:tavLst>
                                    </p:anim>
                                    <p:anim calcmode="lin" valueType="num">
                                      <p:cBhvr additive="base">
                                        <p:cTn id="12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2" presetClass="entr" presetSubtype="2" fill="hold" nodeType="clickEffect">
                                  <p:stCondLst>
                                    <p:cond delay="0"/>
                                  </p:stCondLst>
                                  <p:childTnLst>
                                    <p:set>
                                      <p:cBhvr>
                                        <p:cTn id="132" dur="1" fill="hold">
                                          <p:stCondLst>
                                            <p:cond delay="0"/>
                                          </p:stCondLst>
                                        </p:cTn>
                                        <p:tgtEl>
                                          <p:spTgt spid="15"/>
                                        </p:tgtEl>
                                        <p:attrNameLst>
                                          <p:attrName>style.visibility</p:attrName>
                                        </p:attrNameLst>
                                      </p:cBhvr>
                                      <p:to>
                                        <p:strVal val="visible"/>
                                      </p:to>
                                    </p:set>
                                    <p:anim calcmode="lin" valueType="num">
                                      <p:cBhvr additive="base">
                                        <p:cTn id="133" dur="500" fill="hold"/>
                                        <p:tgtEl>
                                          <p:spTgt spid="15"/>
                                        </p:tgtEl>
                                        <p:attrNameLst>
                                          <p:attrName>ppt_x</p:attrName>
                                        </p:attrNameLst>
                                      </p:cBhvr>
                                      <p:tavLst>
                                        <p:tav tm="0">
                                          <p:val>
                                            <p:strVal val="1+#ppt_w/2"/>
                                          </p:val>
                                        </p:tav>
                                        <p:tav tm="100000">
                                          <p:val>
                                            <p:strVal val="#ppt_x"/>
                                          </p:val>
                                        </p:tav>
                                      </p:tavLst>
                                    </p:anim>
                                    <p:anim calcmode="lin" valueType="num">
                                      <p:cBhvr additive="base">
                                        <p:cTn id="134"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xit" presetSubtype="4" fill="hold" grpId="1" nodeType="clickEffect">
                                  <p:stCondLst>
                                    <p:cond delay="0"/>
                                  </p:stCondLst>
                                  <p:childTnLst>
                                    <p:anim calcmode="lin" valueType="num">
                                      <p:cBhvr additive="base">
                                        <p:cTn id="138" dur="500"/>
                                        <p:tgtEl>
                                          <p:spTgt spid="8"/>
                                        </p:tgtEl>
                                        <p:attrNameLst>
                                          <p:attrName>ppt_x</p:attrName>
                                        </p:attrNameLst>
                                      </p:cBhvr>
                                      <p:tavLst>
                                        <p:tav tm="0">
                                          <p:val>
                                            <p:strVal val="ppt_x"/>
                                          </p:val>
                                        </p:tav>
                                        <p:tav tm="100000">
                                          <p:val>
                                            <p:strVal val="ppt_x"/>
                                          </p:val>
                                        </p:tav>
                                      </p:tavLst>
                                    </p:anim>
                                    <p:anim calcmode="lin" valueType="num">
                                      <p:cBhvr additive="base">
                                        <p:cTn id="139" dur="500"/>
                                        <p:tgtEl>
                                          <p:spTgt spid="8"/>
                                        </p:tgtEl>
                                        <p:attrNameLst>
                                          <p:attrName>ppt_y</p:attrName>
                                        </p:attrNameLst>
                                      </p:cBhvr>
                                      <p:tavLst>
                                        <p:tav tm="0">
                                          <p:val>
                                            <p:strVal val="ppt_y"/>
                                          </p:val>
                                        </p:tav>
                                        <p:tav tm="100000">
                                          <p:val>
                                            <p:strVal val="1+ppt_h/2"/>
                                          </p:val>
                                        </p:tav>
                                      </p:tavLst>
                                    </p:anim>
                                    <p:set>
                                      <p:cBhvr>
                                        <p:cTn id="140" dur="1" fill="hold">
                                          <p:stCondLst>
                                            <p:cond delay="499"/>
                                          </p:stCondLst>
                                        </p:cTn>
                                        <p:tgtEl>
                                          <p:spTgt spid="8"/>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2" presetClass="entr" presetSubtype="4" fill="hold" grpId="0" nodeType="clickEffect">
                                  <p:stCondLst>
                                    <p:cond delay="0"/>
                                  </p:stCondLst>
                                  <p:childTnLst>
                                    <p:set>
                                      <p:cBhvr>
                                        <p:cTn id="144" dur="1" fill="hold">
                                          <p:stCondLst>
                                            <p:cond delay="0"/>
                                          </p:stCondLst>
                                        </p:cTn>
                                        <p:tgtEl>
                                          <p:spTgt spid="11"/>
                                        </p:tgtEl>
                                        <p:attrNameLst>
                                          <p:attrName>style.visibility</p:attrName>
                                        </p:attrNameLst>
                                      </p:cBhvr>
                                      <p:to>
                                        <p:strVal val="visible"/>
                                      </p:to>
                                    </p:set>
                                    <p:anim calcmode="lin" valueType="num">
                                      <p:cBhvr additive="base">
                                        <p:cTn id="145" dur="500" fill="hold"/>
                                        <p:tgtEl>
                                          <p:spTgt spid="11"/>
                                        </p:tgtEl>
                                        <p:attrNameLst>
                                          <p:attrName>ppt_x</p:attrName>
                                        </p:attrNameLst>
                                      </p:cBhvr>
                                      <p:tavLst>
                                        <p:tav tm="0">
                                          <p:val>
                                            <p:strVal val="#ppt_x"/>
                                          </p:val>
                                        </p:tav>
                                        <p:tav tm="100000">
                                          <p:val>
                                            <p:strVal val="#ppt_x"/>
                                          </p:val>
                                        </p:tav>
                                      </p:tavLst>
                                    </p:anim>
                                    <p:anim calcmode="lin" valueType="num">
                                      <p:cBhvr additive="base">
                                        <p:cTn id="14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 presetClass="exit" presetSubtype="4" fill="hold" grpId="1" nodeType="clickEffect">
                                  <p:stCondLst>
                                    <p:cond delay="0"/>
                                  </p:stCondLst>
                                  <p:childTnLst>
                                    <p:anim calcmode="lin" valueType="num">
                                      <p:cBhvr additive="base">
                                        <p:cTn id="150" dur="500"/>
                                        <p:tgtEl>
                                          <p:spTgt spid="11"/>
                                        </p:tgtEl>
                                        <p:attrNameLst>
                                          <p:attrName>ppt_x</p:attrName>
                                        </p:attrNameLst>
                                      </p:cBhvr>
                                      <p:tavLst>
                                        <p:tav tm="0">
                                          <p:val>
                                            <p:strVal val="ppt_x"/>
                                          </p:val>
                                        </p:tav>
                                        <p:tav tm="100000">
                                          <p:val>
                                            <p:strVal val="ppt_x"/>
                                          </p:val>
                                        </p:tav>
                                      </p:tavLst>
                                    </p:anim>
                                    <p:anim calcmode="lin" valueType="num">
                                      <p:cBhvr additive="base">
                                        <p:cTn id="151" dur="500"/>
                                        <p:tgtEl>
                                          <p:spTgt spid="11"/>
                                        </p:tgtEl>
                                        <p:attrNameLst>
                                          <p:attrName>ppt_y</p:attrName>
                                        </p:attrNameLst>
                                      </p:cBhvr>
                                      <p:tavLst>
                                        <p:tav tm="0">
                                          <p:val>
                                            <p:strVal val="ppt_y"/>
                                          </p:val>
                                        </p:tav>
                                        <p:tav tm="100000">
                                          <p:val>
                                            <p:strVal val="1+ppt_h/2"/>
                                          </p:val>
                                        </p:tav>
                                      </p:tavLst>
                                    </p:anim>
                                    <p:set>
                                      <p:cBhvr>
                                        <p:cTn id="152" dur="1" fill="hold">
                                          <p:stCondLst>
                                            <p:cond delay="499"/>
                                          </p:stCondLst>
                                        </p:cTn>
                                        <p:tgtEl>
                                          <p:spTgt spid="11"/>
                                        </p:tgtEl>
                                        <p:attrNameLst>
                                          <p:attrName>style.visibility</p:attrName>
                                        </p:attrNameLst>
                                      </p:cBhvr>
                                      <p:to>
                                        <p:strVal val="hidden"/>
                                      </p:to>
                                    </p:set>
                                  </p:childTnLst>
                                </p:cTn>
                              </p:par>
                            </p:childTnLst>
                          </p:cTn>
                        </p:par>
                      </p:childTnLst>
                    </p:cTn>
                  </p:par>
                  <p:par>
                    <p:cTn id="153" fill="hold">
                      <p:stCondLst>
                        <p:cond delay="indefinite"/>
                      </p:stCondLst>
                      <p:childTnLst>
                        <p:par>
                          <p:cTn id="154" fill="hold">
                            <p:stCondLst>
                              <p:cond delay="0"/>
                            </p:stCondLst>
                            <p:childTnLst>
                              <p:par>
                                <p:cTn id="155" presetID="2" presetClass="exit" presetSubtype="4" fill="hold" nodeType="clickEffect">
                                  <p:stCondLst>
                                    <p:cond delay="0"/>
                                  </p:stCondLst>
                                  <p:childTnLst>
                                    <p:anim calcmode="lin" valueType="num">
                                      <p:cBhvr additive="base">
                                        <p:cTn id="156" dur="500"/>
                                        <p:tgtEl>
                                          <p:spTgt spid="15"/>
                                        </p:tgtEl>
                                        <p:attrNameLst>
                                          <p:attrName>ppt_x</p:attrName>
                                        </p:attrNameLst>
                                      </p:cBhvr>
                                      <p:tavLst>
                                        <p:tav tm="0">
                                          <p:val>
                                            <p:strVal val="ppt_x"/>
                                          </p:val>
                                        </p:tav>
                                        <p:tav tm="100000">
                                          <p:val>
                                            <p:strVal val="ppt_x"/>
                                          </p:val>
                                        </p:tav>
                                      </p:tavLst>
                                    </p:anim>
                                    <p:anim calcmode="lin" valueType="num">
                                      <p:cBhvr additive="base">
                                        <p:cTn id="157" dur="500"/>
                                        <p:tgtEl>
                                          <p:spTgt spid="15"/>
                                        </p:tgtEl>
                                        <p:attrNameLst>
                                          <p:attrName>ppt_y</p:attrName>
                                        </p:attrNameLst>
                                      </p:cBhvr>
                                      <p:tavLst>
                                        <p:tav tm="0">
                                          <p:val>
                                            <p:strVal val="ppt_y"/>
                                          </p:val>
                                        </p:tav>
                                        <p:tav tm="100000">
                                          <p:val>
                                            <p:strVal val="1+ppt_h/2"/>
                                          </p:val>
                                        </p:tav>
                                      </p:tavLst>
                                    </p:anim>
                                    <p:set>
                                      <p:cBhvr>
                                        <p:cTn id="158" dur="1" fill="hold">
                                          <p:stCondLst>
                                            <p:cond delay="499"/>
                                          </p:stCondLst>
                                        </p:cTn>
                                        <p:tgtEl>
                                          <p:spTgt spid="15"/>
                                        </p:tgtEl>
                                        <p:attrNameLst>
                                          <p:attrName>style.visibility</p:attrName>
                                        </p:attrNameLst>
                                      </p:cBhvr>
                                      <p:to>
                                        <p:strVal val="hidden"/>
                                      </p:to>
                                    </p:set>
                                  </p:childTnLst>
                                </p:cTn>
                              </p:par>
                            </p:childTnLst>
                          </p:cTn>
                        </p:par>
                      </p:childTnLst>
                    </p:cTn>
                  </p:par>
                  <p:par>
                    <p:cTn id="159" fill="hold">
                      <p:stCondLst>
                        <p:cond delay="indefinite"/>
                      </p:stCondLst>
                      <p:childTnLst>
                        <p:par>
                          <p:cTn id="160" fill="hold">
                            <p:stCondLst>
                              <p:cond delay="0"/>
                            </p:stCondLst>
                            <p:childTnLst>
                              <p:par>
                                <p:cTn id="161" presetID="2" presetClass="entr" presetSubtype="4" fill="hold" grpId="0" nodeType="clickEffect">
                                  <p:stCondLst>
                                    <p:cond delay="0"/>
                                  </p:stCondLst>
                                  <p:childTnLst>
                                    <p:set>
                                      <p:cBhvr>
                                        <p:cTn id="162" dur="1" fill="hold">
                                          <p:stCondLst>
                                            <p:cond delay="0"/>
                                          </p:stCondLst>
                                        </p:cTn>
                                        <p:tgtEl>
                                          <p:spTgt spid="13"/>
                                        </p:tgtEl>
                                        <p:attrNameLst>
                                          <p:attrName>style.visibility</p:attrName>
                                        </p:attrNameLst>
                                      </p:cBhvr>
                                      <p:to>
                                        <p:strVal val="visible"/>
                                      </p:to>
                                    </p:set>
                                    <p:anim calcmode="lin" valueType="num">
                                      <p:cBhvr additive="base">
                                        <p:cTn id="163" dur="500" fill="hold"/>
                                        <p:tgtEl>
                                          <p:spTgt spid="13"/>
                                        </p:tgtEl>
                                        <p:attrNameLst>
                                          <p:attrName>ppt_x</p:attrName>
                                        </p:attrNameLst>
                                      </p:cBhvr>
                                      <p:tavLst>
                                        <p:tav tm="0">
                                          <p:val>
                                            <p:strVal val="#ppt_x"/>
                                          </p:val>
                                        </p:tav>
                                        <p:tav tm="100000">
                                          <p:val>
                                            <p:strVal val="#ppt_x"/>
                                          </p:val>
                                        </p:tav>
                                      </p:tavLst>
                                    </p:anim>
                                    <p:anim calcmode="lin" valueType="num">
                                      <p:cBhvr additive="base">
                                        <p:cTn id="16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65" fill="hold">
                      <p:stCondLst>
                        <p:cond delay="indefinite"/>
                      </p:stCondLst>
                      <p:childTnLst>
                        <p:par>
                          <p:cTn id="166" fill="hold">
                            <p:stCondLst>
                              <p:cond delay="0"/>
                            </p:stCondLst>
                            <p:childTnLst>
                              <p:par>
                                <p:cTn id="167" presetID="2" presetClass="exit" presetSubtype="4" fill="hold" grpId="1" nodeType="clickEffect">
                                  <p:stCondLst>
                                    <p:cond delay="0"/>
                                  </p:stCondLst>
                                  <p:childTnLst>
                                    <p:anim calcmode="lin" valueType="num">
                                      <p:cBhvr additive="base">
                                        <p:cTn id="168" dur="500"/>
                                        <p:tgtEl>
                                          <p:spTgt spid="13"/>
                                        </p:tgtEl>
                                        <p:attrNameLst>
                                          <p:attrName>ppt_x</p:attrName>
                                        </p:attrNameLst>
                                      </p:cBhvr>
                                      <p:tavLst>
                                        <p:tav tm="0">
                                          <p:val>
                                            <p:strVal val="ppt_x"/>
                                          </p:val>
                                        </p:tav>
                                        <p:tav tm="100000">
                                          <p:val>
                                            <p:strVal val="ppt_x"/>
                                          </p:val>
                                        </p:tav>
                                      </p:tavLst>
                                    </p:anim>
                                    <p:anim calcmode="lin" valueType="num">
                                      <p:cBhvr additive="base">
                                        <p:cTn id="169" dur="500"/>
                                        <p:tgtEl>
                                          <p:spTgt spid="13"/>
                                        </p:tgtEl>
                                        <p:attrNameLst>
                                          <p:attrName>ppt_y</p:attrName>
                                        </p:attrNameLst>
                                      </p:cBhvr>
                                      <p:tavLst>
                                        <p:tav tm="0">
                                          <p:val>
                                            <p:strVal val="ppt_y"/>
                                          </p:val>
                                        </p:tav>
                                        <p:tav tm="100000">
                                          <p:val>
                                            <p:strVal val="1+ppt_h/2"/>
                                          </p:val>
                                        </p:tav>
                                      </p:tavLst>
                                    </p:anim>
                                    <p:set>
                                      <p:cBhvr>
                                        <p:cTn id="170" dur="1" fill="hold">
                                          <p:stCondLst>
                                            <p:cond delay="499"/>
                                          </p:stCondLst>
                                        </p:cTn>
                                        <p:tgtEl>
                                          <p:spTgt spid="13"/>
                                        </p:tgtEl>
                                        <p:attrNameLst>
                                          <p:attrName>style.visibility</p:attrName>
                                        </p:attrNameLst>
                                      </p:cBhvr>
                                      <p:to>
                                        <p:strVal val="hidden"/>
                                      </p:to>
                                    </p:set>
                                  </p:childTnLst>
                                </p:cTn>
                              </p:par>
                            </p:childTnLst>
                          </p:cTn>
                        </p:par>
                      </p:childTnLst>
                    </p:cTn>
                  </p:par>
                  <p:par>
                    <p:cTn id="171" fill="hold">
                      <p:stCondLst>
                        <p:cond delay="indefinite"/>
                      </p:stCondLst>
                      <p:childTnLst>
                        <p:par>
                          <p:cTn id="172" fill="hold">
                            <p:stCondLst>
                              <p:cond delay="0"/>
                            </p:stCondLst>
                            <p:childTnLst>
                              <p:par>
                                <p:cTn id="173" presetID="2" presetClass="entr" presetSubtype="2" fill="hold" grpId="0" nodeType="clickEffect">
                                  <p:stCondLst>
                                    <p:cond delay="0"/>
                                  </p:stCondLst>
                                  <p:childTnLst>
                                    <p:set>
                                      <p:cBhvr>
                                        <p:cTn id="174" dur="1" fill="hold">
                                          <p:stCondLst>
                                            <p:cond delay="0"/>
                                          </p:stCondLst>
                                        </p:cTn>
                                        <p:tgtEl>
                                          <p:spTgt spid="3">
                                            <p:graphicEl>
                                              <a:dgm id="{6BA46904-CB7C-4538-BD49-D3891EF19552}"/>
                                            </p:graphicEl>
                                          </p:spTgt>
                                        </p:tgtEl>
                                        <p:attrNameLst>
                                          <p:attrName>style.visibility</p:attrName>
                                        </p:attrNameLst>
                                      </p:cBhvr>
                                      <p:to>
                                        <p:strVal val="visible"/>
                                      </p:to>
                                    </p:set>
                                    <p:anim calcmode="lin" valueType="num">
                                      <p:cBhvr additive="base">
                                        <p:cTn id="175" dur="500" fill="hold"/>
                                        <p:tgtEl>
                                          <p:spTgt spid="3">
                                            <p:graphicEl>
                                              <a:dgm id="{6BA46904-CB7C-4538-BD49-D3891EF19552}"/>
                                            </p:graphicEl>
                                          </p:spTgt>
                                        </p:tgtEl>
                                        <p:attrNameLst>
                                          <p:attrName>ppt_x</p:attrName>
                                        </p:attrNameLst>
                                      </p:cBhvr>
                                      <p:tavLst>
                                        <p:tav tm="0">
                                          <p:val>
                                            <p:strVal val="1+#ppt_w/2"/>
                                          </p:val>
                                        </p:tav>
                                        <p:tav tm="100000">
                                          <p:val>
                                            <p:strVal val="#ppt_x"/>
                                          </p:val>
                                        </p:tav>
                                      </p:tavLst>
                                    </p:anim>
                                    <p:anim calcmode="lin" valueType="num">
                                      <p:cBhvr additive="base">
                                        <p:cTn id="176" dur="500" fill="hold"/>
                                        <p:tgtEl>
                                          <p:spTgt spid="3">
                                            <p:graphicEl>
                                              <a:dgm id="{6BA46904-CB7C-4538-BD49-D3891EF19552}"/>
                                            </p:graphicEl>
                                          </p:spTgt>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3">
                                            <p:graphicEl>
                                              <a:dgm id="{049FDBD0-77FE-49D1-A275-A272C8C5E426}"/>
                                            </p:graphicEl>
                                          </p:spTgt>
                                        </p:tgtEl>
                                        <p:attrNameLst>
                                          <p:attrName>style.visibility</p:attrName>
                                        </p:attrNameLst>
                                      </p:cBhvr>
                                      <p:to>
                                        <p:strVal val="visible"/>
                                      </p:to>
                                    </p:set>
                                    <p:anim calcmode="lin" valueType="num">
                                      <p:cBhvr additive="base">
                                        <p:cTn id="179" dur="500" fill="hold"/>
                                        <p:tgtEl>
                                          <p:spTgt spid="3">
                                            <p:graphicEl>
                                              <a:dgm id="{049FDBD0-77FE-49D1-A275-A272C8C5E426}"/>
                                            </p:graphicEl>
                                          </p:spTgt>
                                        </p:tgtEl>
                                        <p:attrNameLst>
                                          <p:attrName>ppt_x</p:attrName>
                                        </p:attrNameLst>
                                      </p:cBhvr>
                                      <p:tavLst>
                                        <p:tav tm="0">
                                          <p:val>
                                            <p:strVal val="1+#ppt_w/2"/>
                                          </p:val>
                                        </p:tav>
                                        <p:tav tm="100000">
                                          <p:val>
                                            <p:strVal val="#ppt_x"/>
                                          </p:val>
                                        </p:tav>
                                      </p:tavLst>
                                    </p:anim>
                                    <p:anim calcmode="lin" valueType="num">
                                      <p:cBhvr additive="base">
                                        <p:cTn id="180" dur="500" fill="hold"/>
                                        <p:tgtEl>
                                          <p:spTgt spid="3">
                                            <p:graphicEl>
                                              <a:dgm id="{049FDBD0-77FE-49D1-A275-A272C8C5E426}"/>
                                            </p:graphicEl>
                                          </p:spTgt>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3">
                                            <p:graphicEl>
                                              <a:dgm id="{E088D226-49D7-4C30-90DC-CA1755D98829}"/>
                                            </p:graphicEl>
                                          </p:spTgt>
                                        </p:tgtEl>
                                        <p:attrNameLst>
                                          <p:attrName>style.visibility</p:attrName>
                                        </p:attrNameLst>
                                      </p:cBhvr>
                                      <p:to>
                                        <p:strVal val="visible"/>
                                      </p:to>
                                    </p:set>
                                    <p:anim calcmode="lin" valueType="num">
                                      <p:cBhvr additive="base">
                                        <p:cTn id="183" dur="500" fill="hold"/>
                                        <p:tgtEl>
                                          <p:spTgt spid="3">
                                            <p:graphicEl>
                                              <a:dgm id="{E088D226-49D7-4C30-90DC-CA1755D98829}"/>
                                            </p:graphicEl>
                                          </p:spTgt>
                                        </p:tgtEl>
                                        <p:attrNameLst>
                                          <p:attrName>ppt_x</p:attrName>
                                        </p:attrNameLst>
                                      </p:cBhvr>
                                      <p:tavLst>
                                        <p:tav tm="0">
                                          <p:val>
                                            <p:strVal val="1+#ppt_w/2"/>
                                          </p:val>
                                        </p:tav>
                                        <p:tav tm="100000">
                                          <p:val>
                                            <p:strVal val="#ppt_x"/>
                                          </p:val>
                                        </p:tav>
                                      </p:tavLst>
                                    </p:anim>
                                    <p:anim calcmode="lin" valueType="num">
                                      <p:cBhvr additive="base">
                                        <p:cTn id="184" dur="500" fill="hold"/>
                                        <p:tgtEl>
                                          <p:spTgt spid="3">
                                            <p:graphicEl>
                                              <a:dgm id="{E088D226-49D7-4C30-90DC-CA1755D98829}"/>
                                            </p:graphicEl>
                                          </p:spTgt>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3">
                                            <p:graphicEl>
                                              <a:dgm id="{080474C8-0FEA-4FD1-97F1-0978CFB4A37F}"/>
                                            </p:graphicEl>
                                          </p:spTgt>
                                        </p:tgtEl>
                                        <p:attrNameLst>
                                          <p:attrName>style.visibility</p:attrName>
                                        </p:attrNameLst>
                                      </p:cBhvr>
                                      <p:to>
                                        <p:strVal val="visible"/>
                                      </p:to>
                                    </p:set>
                                    <p:anim calcmode="lin" valueType="num">
                                      <p:cBhvr additive="base">
                                        <p:cTn id="187" dur="500" fill="hold"/>
                                        <p:tgtEl>
                                          <p:spTgt spid="3">
                                            <p:graphicEl>
                                              <a:dgm id="{080474C8-0FEA-4FD1-97F1-0978CFB4A37F}"/>
                                            </p:graphicEl>
                                          </p:spTgt>
                                        </p:tgtEl>
                                        <p:attrNameLst>
                                          <p:attrName>ppt_x</p:attrName>
                                        </p:attrNameLst>
                                      </p:cBhvr>
                                      <p:tavLst>
                                        <p:tav tm="0">
                                          <p:val>
                                            <p:strVal val="1+#ppt_w/2"/>
                                          </p:val>
                                        </p:tav>
                                        <p:tav tm="100000">
                                          <p:val>
                                            <p:strVal val="#ppt_x"/>
                                          </p:val>
                                        </p:tav>
                                      </p:tavLst>
                                    </p:anim>
                                    <p:anim calcmode="lin" valueType="num">
                                      <p:cBhvr additive="base">
                                        <p:cTn id="188" dur="500" fill="hold"/>
                                        <p:tgtEl>
                                          <p:spTgt spid="3">
                                            <p:graphicEl>
                                              <a:dgm id="{080474C8-0FEA-4FD1-97F1-0978CFB4A37F}"/>
                                            </p:graphicEl>
                                          </p:spTgt>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3">
                                            <p:graphicEl>
                                              <a:dgm id="{4797FB61-2602-4A58-81E6-6F133DB1E419}"/>
                                            </p:graphicEl>
                                          </p:spTgt>
                                        </p:tgtEl>
                                        <p:attrNameLst>
                                          <p:attrName>style.visibility</p:attrName>
                                        </p:attrNameLst>
                                      </p:cBhvr>
                                      <p:to>
                                        <p:strVal val="visible"/>
                                      </p:to>
                                    </p:set>
                                    <p:anim calcmode="lin" valueType="num">
                                      <p:cBhvr additive="base">
                                        <p:cTn id="191" dur="500" fill="hold"/>
                                        <p:tgtEl>
                                          <p:spTgt spid="3">
                                            <p:graphicEl>
                                              <a:dgm id="{4797FB61-2602-4A58-81E6-6F133DB1E419}"/>
                                            </p:graphicEl>
                                          </p:spTgt>
                                        </p:tgtEl>
                                        <p:attrNameLst>
                                          <p:attrName>ppt_x</p:attrName>
                                        </p:attrNameLst>
                                      </p:cBhvr>
                                      <p:tavLst>
                                        <p:tav tm="0">
                                          <p:val>
                                            <p:strVal val="1+#ppt_w/2"/>
                                          </p:val>
                                        </p:tav>
                                        <p:tav tm="100000">
                                          <p:val>
                                            <p:strVal val="#ppt_x"/>
                                          </p:val>
                                        </p:tav>
                                      </p:tavLst>
                                    </p:anim>
                                    <p:anim calcmode="lin" valueType="num">
                                      <p:cBhvr additive="base">
                                        <p:cTn id="192" dur="500" fill="hold"/>
                                        <p:tgtEl>
                                          <p:spTgt spid="3">
                                            <p:graphicEl>
                                              <a:dgm id="{4797FB61-2602-4A58-81E6-6F133DB1E419}"/>
                                            </p:graphicEl>
                                          </p:spTgt>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3">
                                            <p:graphicEl>
                                              <a:dgm id="{539615E2-3277-4D8E-8484-FF5088C8BF01}"/>
                                            </p:graphicEl>
                                          </p:spTgt>
                                        </p:tgtEl>
                                        <p:attrNameLst>
                                          <p:attrName>style.visibility</p:attrName>
                                        </p:attrNameLst>
                                      </p:cBhvr>
                                      <p:to>
                                        <p:strVal val="visible"/>
                                      </p:to>
                                    </p:set>
                                    <p:anim calcmode="lin" valueType="num">
                                      <p:cBhvr additive="base">
                                        <p:cTn id="195" dur="500" fill="hold"/>
                                        <p:tgtEl>
                                          <p:spTgt spid="3">
                                            <p:graphicEl>
                                              <a:dgm id="{539615E2-3277-4D8E-8484-FF5088C8BF01}"/>
                                            </p:graphicEl>
                                          </p:spTgt>
                                        </p:tgtEl>
                                        <p:attrNameLst>
                                          <p:attrName>ppt_x</p:attrName>
                                        </p:attrNameLst>
                                      </p:cBhvr>
                                      <p:tavLst>
                                        <p:tav tm="0">
                                          <p:val>
                                            <p:strVal val="1+#ppt_w/2"/>
                                          </p:val>
                                        </p:tav>
                                        <p:tav tm="100000">
                                          <p:val>
                                            <p:strVal val="#ppt_x"/>
                                          </p:val>
                                        </p:tav>
                                      </p:tavLst>
                                    </p:anim>
                                    <p:anim calcmode="lin" valueType="num">
                                      <p:cBhvr additive="base">
                                        <p:cTn id="196" dur="500" fill="hold"/>
                                        <p:tgtEl>
                                          <p:spTgt spid="3">
                                            <p:graphicEl>
                                              <a:dgm id="{539615E2-3277-4D8E-8484-FF5088C8BF01}"/>
                                            </p:graphicEl>
                                          </p:spTgt>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3">
                                            <p:graphicEl>
                                              <a:dgm id="{89759DE5-9F8A-470E-A6D8-F13BB4DEE93D}"/>
                                            </p:graphicEl>
                                          </p:spTgt>
                                        </p:tgtEl>
                                        <p:attrNameLst>
                                          <p:attrName>style.visibility</p:attrName>
                                        </p:attrNameLst>
                                      </p:cBhvr>
                                      <p:to>
                                        <p:strVal val="visible"/>
                                      </p:to>
                                    </p:set>
                                    <p:anim calcmode="lin" valueType="num">
                                      <p:cBhvr additive="base">
                                        <p:cTn id="199" dur="500" fill="hold"/>
                                        <p:tgtEl>
                                          <p:spTgt spid="3">
                                            <p:graphicEl>
                                              <a:dgm id="{89759DE5-9F8A-470E-A6D8-F13BB4DEE93D}"/>
                                            </p:graphicEl>
                                          </p:spTgt>
                                        </p:tgtEl>
                                        <p:attrNameLst>
                                          <p:attrName>ppt_x</p:attrName>
                                        </p:attrNameLst>
                                      </p:cBhvr>
                                      <p:tavLst>
                                        <p:tav tm="0">
                                          <p:val>
                                            <p:strVal val="1+#ppt_w/2"/>
                                          </p:val>
                                        </p:tav>
                                        <p:tav tm="100000">
                                          <p:val>
                                            <p:strVal val="#ppt_x"/>
                                          </p:val>
                                        </p:tav>
                                      </p:tavLst>
                                    </p:anim>
                                    <p:anim calcmode="lin" valueType="num">
                                      <p:cBhvr additive="base">
                                        <p:cTn id="200" dur="500" fill="hold"/>
                                        <p:tgtEl>
                                          <p:spTgt spid="3">
                                            <p:graphicEl>
                                              <a:dgm id="{89759DE5-9F8A-470E-A6D8-F13BB4DEE93D}"/>
                                            </p:graphicEl>
                                          </p:spTgt>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3">
                                            <p:graphicEl>
                                              <a:dgm id="{07CCF286-8B46-4A20-ACAC-84BA2D6EFBBC}"/>
                                            </p:graphicEl>
                                          </p:spTgt>
                                        </p:tgtEl>
                                        <p:attrNameLst>
                                          <p:attrName>style.visibility</p:attrName>
                                        </p:attrNameLst>
                                      </p:cBhvr>
                                      <p:to>
                                        <p:strVal val="visible"/>
                                      </p:to>
                                    </p:set>
                                    <p:anim calcmode="lin" valueType="num">
                                      <p:cBhvr additive="base">
                                        <p:cTn id="203" dur="500" fill="hold"/>
                                        <p:tgtEl>
                                          <p:spTgt spid="3">
                                            <p:graphicEl>
                                              <a:dgm id="{07CCF286-8B46-4A20-ACAC-84BA2D6EFBBC}"/>
                                            </p:graphicEl>
                                          </p:spTgt>
                                        </p:tgtEl>
                                        <p:attrNameLst>
                                          <p:attrName>ppt_x</p:attrName>
                                        </p:attrNameLst>
                                      </p:cBhvr>
                                      <p:tavLst>
                                        <p:tav tm="0">
                                          <p:val>
                                            <p:strVal val="1+#ppt_w/2"/>
                                          </p:val>
                                        </p:tav>
                                        <p:tav tm="100000">
                                          <p:val>
                                            <p:strVal val="#ppt_x"/>
                                          </p:val>
                                        </p:tav>
                                      </p:tavLst>
                                    </p:anim>
                                    <p:anim calcmode="lin" valueType="num">
                                      <p:cBhvr additive="base">
                                        <p:cTn id="204" dur="500" fill="hold"/>
                                        <p:tgtEl>
                                          <p:spTgt spid="3">
                                            <p:graphicEl>
                                              <a:dgm id="{07CCF286-8B46-4A20-ACAC-84BA2D6EFBBC}"/>
                                            </p:graphicEl>
                                          </p:spTgt>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3">
                                            <p:graphicEl>
                                              <a:dgm id="{9D82041D-873A-4600-A9C7-C0A0ADFB138B}"/>
                                            </p:graphicEl>
                                          </p:spTgt>
                                        </p:tgtEl>
                                        <p:attrNameLst>
                                          <p:attrName>style.visibility</p:attrName>
                                        </p:attrNameLst>
                                      </p:cBhvr>
                                      <p:to>
                                        <p:strVal val="visible"/>
                                      </p:to>
                                    </p:set>
                                    <p:anim calcmode="lin" valueType="num">
                                      <p:cBhvr additive="base">
                                        <p:cTn id="207" dur="500" fill="hold"/>
                                        <p:tgtEl>
                                          <p:spTgt spid="3">
                                            <p:graphicEl>
                                              <a:dgm id="{9D82041D-873A-4600-A9C7-C0A0ADFB138B}"/>
                                            </p:graphicEl>
                                          </p:spTgt>
                                        </p:tgtEl>
                                        <p:attrNameLst>
                                          <p:attrName>ppt_x</p:attrName>
                                        </p:attrNameLst>
                                      </p:cBhvr>
                                      <p:tavLst>
                                        <p:tav tm="0">
                                          <p:val>
                                            <p:strVal val="1+#ppt_w/2"/>
                                          </p:val>
                                        </p:tav>
                                        <p:tav tm="100000">
                                          <p:val>
                                            <p:strVal val="#ppt_x"/>
                                          </p:val>
                                        </p:tav>
                                      </p:tavLst>
                                    </p:anim>
                                    <p:anim calcmode="lin" valueType="num">
                                      <p:cBhvr additive="base">
                                        <p:cTn id="208" dur="500" fill="hold"/>
                                        <p:tgtEl>
                                          <p:spTgt spid="3">
                                            <p:graphicEl>
                                              <a:dgm id="{9D82041D-873A-4600-A9C7-C0A0ADFB138B}"/>
                                            </p:graphicEl>
                                          </p:spTgt>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3">
                                            <p:graphicEl>
                                              <a:dgm id="{F6E3012F-9BD6-4082-82D8-4AFE0240B443}"/>
                                            </p:graphicEl>
                                          </p:spTgt>
                                        </p:tgtEl>
                                        <p:attrNameLst>
                                          <p:attrName>style.visibility</p:attrName>
                                        </p:attrNameLst>
                                      </p:cBhvr>
                                      <p:to>
                                        <p:strVal val="visible"/>
                                      </p:to>
                                    </p:set>
                                    <p:anim calcmode="lin" valueType="num">
                                      <p:cBhvr additive="base">
                                        <p:cTn id="211" dur="500" fill="hold"/>
                                        <p:tgtEl>
                                          <p:spTgt spid="3">
                                            <p:graphicEl>
                                              <a:dgm id="{F6E3012F-9BD6-4082-82D8-4AFE0240B443}"/>
                                            </p:graphicEl>
                                          </p:spTgt>
                                        </p:tgtEl>
                                        <p:attrNameLst>
                                          <p:attrName>ppt_x</p:attrName>
                                        </p:attrNameLst>
                                      </p:cBhvr>
                                      <p:tavLst>
                                        <p:tav tm="0">
                                          <p:val>
                                            <p:strVal val="1+#ppt_w/2"/>
                                          </p:val>
                                        </p:tav>
                                        <p:tav tm="100000">
                                          <p:val>
                                            <p:strVal val="#ppt_x"/>
                                          </p:val>
                                        </p:tav>
                                      </p:tavLst>
                                    </p:anim>
                                    <p:anim calcmode="lin" valueType="num">
                                      <p:cBhvr additive="base">
                                        <p:cTn id="212" dur="500" fill="hold"/>
                                        <p:tgtEl>
                                          <p:spTgt spid="3">
                                            <p:graphicEl>
                                              <a:dgm id="{F6E3012F-9BD6-4082-82D8-4AFE0240B443}"/>
                                            </p:graphicEl>
                                          </p:spTgt>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3">
                                            <p:graphicEl>
                                              <a:dgm id="{88489ECF-FC66-4C9E-AE9D-6C22832F5BE0}"/>
                                            </p:graphicEl>
                                          </p:spTgt>
                                        </p:tgtEl>
                                        <p:attrNameLst>
                                          <p:attrName>style.visibility</p:attrName>
                                        </p:attrNameLst>
                                      </p:cBhvr>
                                      <p:to>
                                        <p:strVal val="visible"/>
                                      </p:to>
                                    </p:set>
                                    <p:anim calcmode="lin" valueType="num">
                                      <p:cBhvr additive="base">
                                        <p:cTn id="215" dur="500" fill="hold"/>
                                        <p:tgtEl>
                                          <p:spTgt spid="3">
                                            <p:graphicEl>
                                              <a:dgm id="{88489ECF-FC66-4C9E-AE9D-6C22832F5BE0}"/>
                                            </p:graphicEl>
                                          </p:spTgt>
                                        </p:tgtEl>
                                        <p:attrNameLst>
                                          <p:attrName>ppt_x</p:attrName>
                                        </p:attrNameLst>
                                      </p:cBhvr>
                                      <p:tavLst>
                                        <p:tav tm="0">
                                          <p:val>
                                            <p:strVal val="1+#ppt_w/2"/>
                                          </p:val>
                                        </p:tav>
                                        <p:tav tm="100000">
                                          <p:val>
                                            <p:strVal val="#ppt_x"/>
                                          </p:val>
                                        </p:tav>
                                      </p:tavLst>
                                    </p:anim>
                                    <p:anim calcmode="lin" valueType="num">
                                      <p:cBhvr additive="base">
                                        <p:cTn id="216" dur="500" fill="hold"/>
                                        <p:tgtEl>
                                          <p:spTgt spid="3">
                                            <p:graphicEl>
                                              <a:dgm id="{88489ECF-FC66-4C9E-AE9D-6C22832F5BE0}"/>
                                            </p:graphicEl>
                                          </p:spTgt>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3">
                                            <p:graphicEl>
                                              <a:dgm id="{B837CD79-A6ED-4CBB-B8E5-A40E2F25C7A5}"/>
                                            </p:graphicEl>
                                          </p:spTgt>
                                        </p:tgtEl>
                                        <p:attrNameLst>
                                          <p:attrName>style.visibility</p:attrName>
                                        </p:attrNameLst>
                                      </p:cBhvr>
                                      <p:to>
                                        <p:strVal val="visible"/>
                                      </p:to>
                                    </p:set>
                                    <p:anim calcmode="lin" valueType="num">
                                      <p:cBhvr additive="base">
                                        <p:cTn id="219" dur="500" fill="hold"/>
                                        <p:tgtEl>
                                          <p:spTgt spid="3">
                                            <p:graphicEl>
                                              <a:dgm id="{B837CD79-A6ED-4CBB-B8E5-A40E2F25C7A5}"/>
                                            </p:graphicEl>
                                          </p:spTgt>
                                        </p:tgtEl>
                                        <p:attrNameLst>
                                          <p:attrName>ppt_x</p:attrName>
                                        </p:attrNameLst>
                                      </p:cBhvr>
                                      <p:tavLst>
                                        <p:tav tm="0">
                                          <p:val>
                                            <p:strVal val="1+#ppt_w/2"/>
                                          </p:val>
                                        </p:tav>
                                        <p:tav tm="100000">
                                          <p:val>
                                            <p:strVal val="#ppt_x"/>
                                          </p:val>
                                        </p:tav>
                                      </p:tavLst>
                                    </p:anim>
                                    <p:anim calcmode="lin" valueType="num">
                                      <p:cBhvr additive="base">
                                        <p:cTn id="220" dur="500" fill="hold"/>
                                        <p:tgtEl>
                                          <p:spTgt spid="3">
                                            <p:graphicEl>
                                              <a:dgm id="{B837CD79-A6ED-4CBB-B8E5-A40E2F25C7A5}"/>
                                            </p:graphicEl>
                                          </p:spTgt>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3">
                                            <p:graphicEl>
                                              <a:dgm id="{FE71AD8A-D0FB-4899-A73C-1341943B3C24}"/>
                                            </p:graphicEl>
                                          </p:spTgt>
                                        </p:tgtEl>
                                        <p:attrNameLst>
                                          <p:attrName>style.visibility</p:attrName>
                                        </p:attrNameLst>
                                      </p:cBhvr>
                                      <p:to>
                                        <p:strVal val="visible"/>
                                      </p:to>
                                    </p:set>
                                    <p:anim calcmode="lin" valueType="num">
                                      <p:cBhvr additive="base">
                                        <p:cTn id="223" dur="500" fill="hold"/>
                                        <p:tgtEl>
                                          <p:spTgt spid="3">
                                            <p:graphicEl>
                                              <a:dgm id="{FE71AD8A-D0FB-4899-A73C-1341943B3C24}"/>
                                            </p:graphicEl>
                                          </p:spTgt>
                                        </p:tgtEl>
                                        <p:attrNameLst>
                                          <p:attrName>ppt_x</p:attrName>
                                        </p:attrNameLst>
                                      </p:cBhvr>
                                      <p:tavLst>
                                        <p:tav tm="0">
                                          <p:val>
                                            <p:strVal val="1+#ppt_w/2"/>
                                          </p:val>
                                        </p:tav>
                                        <p:tav tm="100000">
                                          <p:val>
                                            <p:strVal val="#ppt_x"/>
                                          </p:val>
                                        </p:tav>
                                      </p:tavLst>
                                    </p:anim>
                                    <p:anim calcmode="lin" valueType="num">
                                      <p:cBhvr additive="base">
                                        <p:cTn id="224" dur="500" fill="hold"/>
                                        <p:tgtEl>
                                          <p:spTgt spid="3">
                                            <p:graphicEl>
                                              <a:dgm id="{FE71AD8A-D0FB-4899-A73C-1341943B3C24}"/>
                                            </p:graphicEl>
                                          </p:spTgt>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3">
                                            <p:graphicEl>
                                              <a:dgm id="{561BD3A5-BBDC-4502-BC45-D03CD0B9A155}"/>
                                            </p:graphicEl>
                                          </p:spTgt>
                                        </p:tgtEl>
                                        <p:attrNameLst>
                                          <p:attrName>style.visibility</p:attrName>
                                        </p:attrNameLst>
                                      </p:cBhvr>
                                      <p:to>
                                        <p:strVal val="visible"/>
                                      </p:to>
                                    </p:set>
                                    <p:anim calcmode="lin" valueType="num">
                                      <p:cBhvr additive="base">
                                        <p:cTn id="227" dur="500" fill="hold"/>
                                        <p:tgtEl>
                                          <p:spTgt spid="3">
                                            <p:graphicEl>
                                              <a:dgm id="{561BD3A5-BBDC-4502-BC45-D03CD0B9A155}"/>
                                            </p:graphicEl>
                                          </p:spTgt>
                                        </p:tgtEl>
                                        <p:attrNameLst>
                                          <p:attrName>ppt_x</p:attrName>
                                        </p:attrNameLst>
                                      </p:cBhvr>
                                      <p:tavLst>
                                        <p:tav tm="0">
                                          <p:val>
                                            <p:strVal val="1+#ppt_w/2"/>
                                          </p:val>
                                        </p:tav>
                                        <p:tav tm="100000">
                                          <p:val>
                                            <p:strVal val="#ppt_x"/>
                                          </p:val>
                                        </p:tav>
                                      </p:tavLst>
                                    </p:anim>
                                    <p:anim calcmode="lin" valueType="num">
                                      <p:cBhvr additive="base">
                                        <p:cTn id="228" dur="500" fill="hold"/>
                                        <p:tgtEl>
                                          <p:spTgt spid="3">
                                            <p:graphicEl>
                                              <a:dgm id="{561BD3A5-BBDC-4502-BC45-D03CD0B9A155}"/>
                                            </p:graphicEl>
                                          </p:spTgt>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3">
                                            <p:graphicEl>
                                              <a:dgm id="{9B9E3039-3F09-497A-BFE8-CFBF0E0BD0C3}"/>
                                            </p:graphicEl>
                                          </p:spTgt>
                                        </p:tgtEl>
                                        <p:attrNameLst>
                                          <p:attrName>style.visibility</p:attrName>
                                        </p:attrNameLst>
                                      </p:cBhvr>
                                      <p:to>
                                        <p:strVal val="visible"/>
                                      </p:to>
                                    </p:set>
                                    <p:anim calcmode="lin" valueType="num">
                                      <p:cBhvr additive="base">
                                        <p:cTn id="231" dur="500" fill="hold"/>
                                        <p:tgtEl>
                                          <p:spTgt spid="3">
                                            <p:graphicEl>
                                              <a:dgm id="{9B9E3039-3F09-497A-BFE8-CFBF0E0BD0C3}"/>
                                            </p:graphicEl>
                                          </p:spTgt>
                                        </p:tgtEl>
                                        <p:attrNameLst>
                                          <p:attrName>ppt_x</p:attrName>
                                        </p:attrNameLst>
                                      </p:cBhvr>
                                      <p:tavLst>
                                        <p:tav tm="0">
                                          <p:val>
                                            <p:strVal val="1+#ppt_w/2"/>
                                          </p:val>
                                        </p:tav>
                                        <p:tav tm="100000">
                                          <p:val>
                                            <p:strVal val="#ppt_x"/>
                                          </p:val>
                                        </p:tav>
                                      </p:tavLst>
                                    </p:anim>
                                    <p:anim calcmode="lin" valueType="num">
                                      <p:cBhvr additive="base">
                                        <p:cTn id="232" dur="500" fill="hold"/>
                                        <p:tgtEl>
                                          <p:spTgt spid="3">
                                            <p:graphicEl>
                                              <a:dgm id="{9B9E3039-3F09-497A-BFE8-CFBF0E0BD0C3}"/>
                                            </p:graphicEl>
                                          </p:spTgt>
                                        </p:tgtEl>
                                        <p:attrNameLst>
                                          <p:attrName>ppt_y</p:attrName>
                                        </p:attrNameLst>
                                      </p:cBhvr>
                                      <p:tavLst>
                                        <p:tav tm="0">
                                          <p:val>
                                            <p:strVal val="#ppt_y"/>
                                          </p:val>
                                        </p:tav>
                                        <p:tav tm="100000">
                                          <p:val>
                                            <p:strVal val="#ppt_y"/>
                                          </p:val>
                                        </p:tav>
                                      </p:tavLst>
                                    </p:anim>
                                  </p:childTnLst>
                                </p:cTn>
                              </p:par>
                            </p:childTnLst>
                          </p:cTn>
                        </p:par>
                      </p:childTnLst>
                    </p:cTn>
                  </p:par>
                  <p:par>
                    <p:cTn id="233" fill="hold">
                      <p:stCondLst>
                        <p:cond delay="indefinite"/>
                      </p:stCondLst>
                      <p:childTnLst>
                        <p:par>
                          <p:cTn id="234" fill="hold">
                            <p:stCondLst>
                              <p:cond delay="0"/>
                            </p:stCondLst>
                            <p:childTnLst>
                              <p:par>
                                <p:cTn id="235" presetID="2" presetClass="entr" presetSubtype="2" fill="hold" grpId="0" nodeType="clickEffect">
                                  <p:stCondLst>
                                    <p:cond delay="0"/>
                                  </p:stCondLst>
                                  <p:childTnLst>
                                    <p:set>
                                      <p:cBhvr>
                                        <p:cTn id="236" dur="1" fill="hold">
                                          <p:stCondLst>
                                            <p:cond delay="0"/>
                                          </p:stCondLst>
                                        </p:cTn>
                                        <p:tgtEl>
                                          <p:spTgt spid="3">
                                            <p:graphicEl>
                                              <a:dgm id="{45A02F84-C6CB-43F5-AEE4-3EA66C2BD25F}"/>
                                            </p:graphicEl>
                                          </p:spTgt>
                                        </p:tgtEl>
                                        <p:attrNameLst>
                                          <p:attrName>style.visibility</p:attrName>
                                        </p:attrNameLst>
                                      </p:cBhvr>
                                      <p:to>
                                        <p:strVal val="visible"/>
                                      </p:to>
                                    </p:set>
                                    <p:anim calcmode="lin" valueType="num">
                                      <p:cBhvr additive="base">
                                        <p:cTn id="237" dur="500" fill="hold"/>
                                        <p:tgtEl>
                                          <p:spTgt spid="3">
                                            <p:graphicEl>
                                              <a:dgm id="{45A02F84-C6CB-43F5-AEE4-3EA66C2BD25F}"/>
                                            </p:graphicEl>
                                          </p:spTgt>
                                        </p:tgtEl>
                                        <p:attrNameLst>
                                          <p:attrName>ppt_x</p:attrName>
                                        </p:attrNameLst>
                                      </p:cBhvr>
                                      <p:tavLst>
                                        <p:tav tm="0">
                                          <p:val>
                                            <p:strVal val="1+#ppt_w/2"/>
                                          </p:val>
                                        </p:tav>
                                        <p:tav tm="100000">
                                          <p:val>
                                            <p:strVal val="#ppt_x"/>
                                          </p:val>
                                        </p:tav>
                                      </p:tavLst>
                                    </p:anim>
                                    <p:anim calcmode="lin" valueType="num">
                                      <p:cBhvr additive="base">
                                        <p:cTn id="238" dur="500" fill="hold"/>
                                        <p:tgtEl>
                                          <p:spTgt spid="3">
                                            <p:graphicEl>
                                              <a:dgm id="{45A02F84-C6CB-43F5-AEE4-3EA66C2BD25F}"/>
                                            </p:graphicEl>
                                          </p:spTgt>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3">
                                            <p:graphicEl>
                                              <a:dgm id="{FEBD3C2A-A340-470A-A475-AE614EA07678}"/>
                                            </p:graphicEl>
                                          </p:spTgt>
                                        </p:tgtEl>
                                        <p:attrNameLst>
                                          <p:attrName>style.visibility</p:attrName>
                                        </p:attrNameLst>
                                      </p:cBhvr>
                                      <p:to>
                                        <p:strVal val="visible"/>
                                      </p:to>
                                    </p:set>
                                    <p:anim calcmode="lin" valueType="num">
                                      <p:cBhvr additive="base">
                                        <p:cTn id="241" dur="500" fill="hold"/>
                                        <p:tgtEl>
                                          <p:spTgt spid="3">
                                            <p:graphicEl>
                                              <a:dgm id="{FEBD3C2A-A340-470A-A475-AE614EA07678}"/>
                                            </p:graphicEl>
                                          </p:spTgt>
                                        </p:tgtEl>
                                        <p:attrNameLst>
                                          <p:attrName>ppt_x</p:attrName>
                                        </p:attrNameLst>
                                      </p:cBhvr>
                                      <p:tavLst>
                                        <p:tav tm="0">
                                          <p:val>
                                            <p:strVal val="1+#ppt_w/2"/>
                                          </p:val>
                                        </p:tav>
                                        <p:tav tm="100000">
                                          <p:val>
                                            <p:strVal val="#ppt_x"/>
                                          </p:val>
                                        </p:tav>
                                      </p:tavLst>
                                    </p:anim>
                                    <p:anim calcmode="lin" valueType="num">
                                      <p:cBhvr additive="base">
                                        <p:cTn id="242" dur="500" fill="hold"/>
                                        <p:tgtEl>
                                          <p:spTgt spid="3">
                                            <p:graphicEl>
                                              <a:dgm id="{FEBD3C2A-A340-470A-A475-AE614EA07678}"/>
                                            </p:graphicEl>
                                          </p:spTgt>
                                        </p:tgtEl>
                                        <p:attrNameLst>
                                          <p:attrName>ppt_y</p:attrName>
                                        </p:attrNameLst>
                                      </p:cBhvr>
                                      <p:tavLst>
                                        <p:tav tm="0">
                                          <p:val>
                                            <p:strVal val="#ppt_y"/>
                                          </p:val>
                                        </p:tav>
                                        <p:tav tm="100000">
                                          <p:val>
                                            <p:strVal val="#ppt_y"/>
                                          </p:val>
                                        </p:tav>
                                      </p:tavLst>
                                    </p:anim>
                                  </p:childTnLst>
                                </p:cTn>
                              </p:par>
                              <p:par>
                                <p:cTn id="243" presetID="2" presetClass="entr" presetSubtype="2" fill="hold" grpId="0" nodeType="withEffect">
                                  <p:stCondLst>
                                    <p:cond delay="0"/>
                                  </p:stCondLst>
                                  <p:childTnLst>
                                    <p:set>
                                      <p:cBhvr>
                                        <p:cTn id="244" dur="1" fill="hold">
                                          <p:stCondLst>
                                            <p:cond delay="0"/>
                                          </p:stCondLst>
                                        </p:cTn>
                                        <p:tgtEl>
                                          <p:spTgt spid="3">
                                            <p:graphicEl>
                                              <a:dgm id="{80CDBBF8-C6B4-4166-87C1-DC9120CC7586}"/>
                                            </p:graphicEl>
                                          </p:spTgt>
                                        </p:tgtEl>
                                        <p:attrNameLst>
                                          <p:attrName>style.visibility</p:attrName>
                                        </p:attrNameLst>
                                      </p:cBhvr>
                                      <p:to>
                                        <p:strVal val="visible"/>
                                      </p:to>
                                    </p:set>
                                    <p:anim calcmode="lin" valueType="num">
                                      <p:cBhvr additive="base">
                                        <p:cTn id="245" dur="500" fill="hold"/>
                                        <p:tgtEl>
                                          <p:spTgt spid="3">
                                            <p:graphicEl>
                                              <a:dgm id="{80CDBBF8-C6B4-4166-87C1-DC9120CC7586}"/>
                                            </p:graphicEl>
                                          </p:spTgt>
                                        </p:tgtEl>
                                        <p:attrNameLst>
                                          <p:attrName>ppt_x</p:attrName>
                                        </p:attrNameLst>
                                      </p:cBhvr>
                                      <p:tavLst>
                                        <p:tav tm="0">
                                          <p:val>
                                            <p:strVal val="1+#ppt_w/2"/>
                                          </p:val>
                                        </p:tav>
                                        <p:tav tm="100000">
                                          <p:val>
                                            <p:strVal val="#ppt_x"/>
                                          </p:val>
                                        </p:tav>
                                      </p:tavLst>
                                    </p:anim>
                                    <p:anim calcmode="lin" valueType="num">
                                      <p:cBhvr additive="base">
                                        <p:cTn id="246" dur="500" fill="hold"/>
                                        <p:tgtEl>
                                          <p:spTgt spid="3">
                                            <p:graphicEl>
                                              <a:dgm id="{80CDBBF8-C6B4-4166-87C1-DC9120CC7586}"/>
                                            </p:graphicEl>
                                          </p:spTgt>
                                        </p:tgtEl>
                                        <p:attrNameLst>
                                          <p:attrName>ppt_y</p:attrName>
                                        </p:attrNameLst>
                                      </p:cBhvr>
                                      <p:tavLst>
                                        <p:tav tm="0">
                                          <p:val>
                                            <p:strVal val="#ppt_y"/>
                                          </p:val>
                                        </p:tav>
                                        <p:tav tm="100000">
                                          <p:val>
                                            <p:strVal val="#ppt_y"/>
                                          </p:val>
                                        </p:tav>
                                      </p:tavLst>
                                    </p:anim>
                                  </p:childTnLst>
                                </p:cTn>
                              </p:par>
                              <p:par>
                                <p:cTn id="247" presetID="2" presetClass="entr" presetSubtype="2" fill="hold" grpId="0" nodeType="withEffect">
                                  <p:stCondLst>
                                    <p:cond delay="0"/>
                                  </p:stCondLst>
                                  <p:childTnLst>
                                    <p:set>
                                      <p:cBhvr>
                                        <p:cTn id="248" dur="1" fill="hold">
                                          <p:stCondLst>
                                            <p:cond delay="0"/>
                                          </p:stCondLst>
                                        </p:cTn>
                                        <p:tgtEl>
                                          <p:spTgt spid="3">
                                            <p:graphicEl>
                                              <a:dgm id="{481176DA-885A-4BEE-AC35-A7ACB387C136}"/>
                                            </p:graphicEl>
                                          </p:spTgt>
                                        </p:tgtEl>
                                        <p:attrNameLst>
                                          <p:attrName>style.visibility</p:attrName>
                                        </p:attrNameLst>
                                      </p:cBhvr>
                                      <p:to>
                                        <p:strVal val="visible"/>
                                      </p:to>
                                    </p:set>
                                    <p:anim calcmode="lin" valueType="num">
                                      <p:cBhvr additive="base">
                                        <p:cTn id="249" dur="500" fill="hold"/>
                                        <p:tgtEl>
                                          <p:spTgt spid="3">
                                            <p:graphicEl>
                                              <a:dgm id="{481176DA-885A-4BEE-AC35-A7ACB387C136}"/>
                                            </p:graphicEl>
                                          </p:spTgt>
                                        </p:tgtEl>
                                        <p:attrNameLst>
                                          <p:attrName>ppt_x</p:attrName>
                                        </p:attrNameLst>
                                      </p:cBhvr>
                                      <p:tavLst>
                                        <p:tav tm="0">
                                          <p:val>
                                            <p:strVal val="1+#ppt_w/2"/>
                                          </p:val>
                                        </p:tav>
                                        <p:tav tm="100000">
                                          <p:val>
                                            <p:strVal val="#ppt_x"/>
                                          </p:val>
                                        </p:tav>
                                      </p:tavLst>
                                    </p:anim>
                                    <p:anim calcmode="lin" valueType="num">
                                      <p:cBhvr additive="base">
                                        <p:cTn id="250" dur="500" fill="hold"/>
                                        <p:tgtEl>
                                          <p:spTgt spid="3">
                                            <p:graphicEl>
                                              <a:dgm id="{481176DA-885A-4BEE-AC35-A7ACB387C136}"/>
                                            </p:graphicEl>
                                          </p:spTgt>
                                        </p:tgtEl>
                                        <p:attrNameLst>
                                          <p:attrName>ppt_y</p:attrName>
                                        </p:attrNameLst>
                                      </p:cBhvr>
                                      <p:tavLst>
                                        <p:tav tm="0">
                                          <p:val>
                                            <p:strVal val="#ppt_y"/>
                                          </p:val>
                                        </p:tav>
                                        <p:tav tm="100000">
                                          <p:val>
                                            <p:strVal val="#ppt_y"/>
                                          </p:val>
                                        </p:tav>
                                      </p:tavLst>
                                    </p:anim>
                                  </p:childTnLst>
                                </p:cTn>
                              </p:par>
                              <p:par>
                                <p:cTn id="251" presetID="2" presetClass="entr" presetSubtype="2" fill="hold" grpId="0" nodeType="withEffect">
                                  <p:stCondLst>
                                    <p:cond delay="0"/>
                                  </p:stCondLst>
                                  <p:childTnLst>
                                    <p:set>
                                      <p:cBhvr>
                                        <p:cTn id="252" dur="1" fill="hold">
                                          <p:stCondLst>
                                            <p:cond delay="0"/>
                                          </p:stCondLst>
                                        </p:cTn>
                                        <p:tgtEl>
                                          <p:spTgt spid="3">
                                            <p:graphicEl>
                                              <a:dgm id="{7A08F6BE-3C40-44C0-833E-AC9FDCB52097}"/>
                                            </p:graphicEl>
                                          </p:spTgt>
                                        </p:tgtEl>
                                        <p:attrNameLst>
                                          <p:attrName>style.visibility</p:attrName>
                                        </p:attrNameLst>
                                      </p:cBhvr>
                                      <p:to>
                                        <p:strVal val="visible"/>
                                      </p:to>
                                    </p:set>
                                    <p:anim calcmode="lin" valueType="num">
                                      <p:cBhvr additive="base">
                                        <p:cTn id="253" dur="500" fill="hold"/>
                                        <p:tgtEl>
                                          <p:spTgt spid="3">
                                            <p:graphicEl>
                                              <a:dgm id="{7A08F6BE-3C40-44C0-833E-AC9FDCB52097}"/>
                                            </p:graphicEl>
                                          </p:spTgt>
                                        </p:tgtEl>
                                        <p:attrNameLst>
                                          <p:attrName>ppt_x</p:attrName>
                                        </p:attrNameLst>
                                      </p:cBhvr>
                                      <p:tavLst>
                                        <p:tav tm="0">
                                          <p:val>
                                            <p:strVal val="1+#ppt_w/2"/>
                                          </p:val>
                                        </p:tav>
                                        <p:tav tm="100000">
                                          <p:val>
                                            <p:strVal val="#ppt_x"/>
                                          </p:val>
                                        </p:tav>
                                      </p:tavLst>
                                    </p:anim>
                                    <p:anim calcmode="lin" valueType="num">
                                      <p:cBhvr additive="base">
                                        <p:cTn id="254" dur="500" fill="hold"/>
                                        <p:tgtEl>
                                          <p:spTgt spid="3">
                                            <p:graphicEl>
                                              <a:dgm id="{7A08F6BE-3C40-44C0-833E-AC9FDCB52097}"/>
                                            </p:graphicEl>
                                          </p:spTgt>
                                        </p:tgtEl>
                                        <p:attrNameLst>
                                          <p:attrName>ppt_y</p:attrName>
                                        </p:attrNameLst>
                                      </p:cBhvr>
                                      <p:tavLst>
                                        <p:tav tm="0">
                                          <p:val>
                                            <p:strVal val="#ppt_y"/>
                                          </p:val>
                                        </p:tav>
                                        <p:tav tm="100000">
                                          <p:val>
                                            <p:strVal val="#ppt_y"/>
                                          </p:val>
                                        </p:tav>
                                      </p:tavLst>
                                    </p:anim>
                                  </p:childTnLst>
                                </p:cTn>
                              </p:par>
                            </p:childTnLst>
                          </p:cTn>
                        </p:par>
                      </p:childTnLst>
                    </p:cTn>
                  </p:par>
                  <p:par>
                    <p:cTn id="255" fill="hold">
                      <p:stCondLst>
                        <p:cond delay="indefinite"/>
                      </p:stCondLst>
                      <p:childTnLst>
                        <p:par>
                          <p:cTn id="256" fill="hold">
                            <p:stCondLst>
                              <p:cond delay="0"/>
                            </p:stCondLst>
                            <p:childTnLst>
                              <p:par>
                                <p:cTn id="257" presetID="2" presetClass="entr" presetSubtype="4" fill="hold" grpId="0" nodeType="click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additive="base">
                                        <p:cTn id="259" dur="500" fill="hold"/>
                                        <p:tgtEl>
                                          <p:spTgt spid="14"/>
                                        </p:tgtEl>
                                        <p:attrNameLst>
                                          <p:attrName>ppt_x</p:attrName>
                                        </p:attrNameLst>
                                      </p:cBhvr>
                                      <p:tavLst>
                                        <p:tav tm="0">
                                          <p:val>
                                            <p:strVal val="#ppt_x"/>
                                          </p:val>
                                        </p:tav>
                                        <p:tav tm="100000">
                                          <p:val>
                                            <p:strVal val="#ppt_x"/>
                                          </p:val>
                                        </p:tav>
                                      </p:tavLst>
                                    </p:anim>
                                    <p:anim calcmode="lin" valueType="num">
                                      <p:cBhvr additive="base">
                                        <p:cTn id="26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Dgm bld="lvlAtOnce"/>
        </p:bldSub>
      </p:bldGraphic>
      <p:bldGraphic spid="3" grpId="0" uiExpand="1">
        <p:bldSub>
          <a:bldDgm bld="lvlAtOnce"/>
        </p:bldSub>
      </p:bldGraphic>
      <p:bldP spid="5" grpId="0" uiExpand="1"/>
      <p:bldP spid="9" grpId="0"/>
      <p:bldP spid="9" grpId="1"/>
      <p:bldP spid="11" grpId="0"/>
      <p:bldP spid="11" grpId="1"/>
      <p:bldP spid="12" grpId="0"/>
      <p:bldP spid="8" grpId="0"/>
      <p:bldP spid="8" grpId="1"/>
      <p:bldP spid="13" grpId="0"/>
      <p:bldP spid="13" grpId="1"/>
      <p:bldP spid="14" grpId="0"/>
      <p:bldP spid="10" grpId="0"/>
      <p:bldP spid="10"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51454-954B-5746-E4A1-DD1D3B5CF5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908C42D-797B-3EA2-D064-283BDC601BB5}"/>
              </a:ext>
            </a:extLst>
          </p:cNvPr>
          <p:cNvSpPr>
            <a:spLocks noGrp="1"/>
          </p:cNvSpPr>
          <p:nvPr>
            <p:ph type="title"/>
          </p:nvPr>
        </p:nvSpPr>
        <p:spPr>
          <a:xfrm>
            <a:off x="905256" y="-248634"/>
            <a:ext cx="9914859" cy="1329004"/>
          </a:xfrm>
        </p:spPr>
        <p:txBody>
          <a:bodyPr rtlCol="0"/>
          <a:lstStyle/>
          <a:p>
            <a:pPr rtl="0"/>
            <a:r>
              <a:rPr lang="en-GB" dirty="0"/>
              <a:t>Passover (Judgement)</a:t>
            </a:r>
          </a:p>
        </p:txBody>
      </p:sp>
      <p:graphicFrame>
        <p:nvGraphicFramePr>
          <p:cNvPr id="7" name="Content Placeholder 3" descr="Timeline Placeholder">
            <a:extLst>
              <a:ext uri="{FF2B5EF4-FFF2-40B4-BE49-F238E27FC236}">
                <a16:creationId xmlns:a16="http://schemas.microsoft.com/office/drawing/2014/main" id="{D1974080-88C8-41D1-1F0E-358EE7643A00}"/>
              </a:ext>
            </a:extLst>
          </p:cNvPr>
          <p:cNvGraphicFramePr>
            <a:graphicFrameLocks noGrp="1"/>
          </p:cNvGraphicFramePr>
          <p:nvPr>
            <p:ph idx="1"/>
            <p:extLst>
              <p:ext uri="{D42A27DB-BD31-4B8C-83A1-F6EECF244321}">
                <p14:modId xmlns:p14="http://schemas.microsoft.com/office/powerpoint/2010/main" val="2060020548"/>
              </p:ext>
            </p:extLst>
          </p:nvPr>
        </p:nvGraphicFramePr>
        <p:xfrm>
          <a:off x="838199" y="813930"/>
          <a:ext cx="10499725" cy="1886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73AD0432-547F-5237-C669-6A99F936327F}"/>
              </a:ext>
            </a:extLst>
          </p:cNvPr>
          <p:cNvSpPr>
            <a:spLocks noGrp="1"/>
          </p:cNvSpPr>
          <p:nvPr>
            <p:ph type="dt" sz="half" idx="10"/>
          </p:nvPr>
        </p:nvSpPr>
        <p:spPr>
          <a:xfrm>
            <a:off x="9323285" y="6434524"/>
            <a:ext cx="2067867" cy="365125"/>
          </a:xfrm>
        </p:spPr>
        <p:txBody>
          <a:bodyPr rtlCol="0"/>
          <a:lstStyle/>
          <a:p>
            <a:pPr rtl="0"/>
            <a:r>
              <a:rPr lang="en-GB"/>
              <a:t>2/8/20XX</a:t>
            </a:r>
          </a:p>
        </p:txBody>
      </p:sp>
      <p:sp>
        <p:nvSpPr>
          <p:cNvPr id="6" name="Slide Number Placeholder 5">
            <a:extLst>
              <a:ext uri="{FF2B5EF4-FFF2-40B4-BE49-F238E27FC236}">
                <a16:creationId xmlns:a16="http://schemas.microsoft.com/office/drawing/2014/main" id="{2FB8881C-892E-6EF5-810F-37BA7D237B67}"/>
              </a:ext>
            </a:extLst>
          </p:cNvPr>
          <p:cNvSpPr>
            <a:spLocks noGrp="1"/>
          </p:cNvSpPr>
          <p:nvPr>
            <p:ph type="sldNum" sz="quarter" idx="12"/>
          </p:nvPr>
        </p:nvSpPr>
        <p:spPr>
          <a:xfrm>
            <a:off x="11391152" y="6434524"/>
            <a:ext cx="693261" cy="365125"/>
          </a:xfrm>
        </p:spPr>
        <p:txBody>
          <a:bodyPr rtlCol="0"/>
          <a:lstStyle/>
          <a:p>
            <a:pPr rtl="0"/>
            <a:fld id="{08AB70BE-1769-45B8-85A6-0C837432C7E6}" type="slidenum">
              <a:rPr lang="en-GB" smtClean="0"/>
              <a:pPr rtl="0"/>
              <a:t>12</a:t>
            </a:fld>
            <a:endParaRPr lang="en-GB"/>
          </a:p>
        </p:txBody>
      </p:sp>
      <p:graphicFrame>
        <p:nvGraphicFramePr>
          <p:cNvPr id="3" name="Content Placeholder 3" descr="Timeline Placeholder">
            <a:extLst>
              <a:ext uri="{FF2B5EF4-FFF2-40B4-BE49-F238E27FC236}">
                <a16:creationId xmlns:a16="http://schemas.microsoft.com/office/drawing/2014/main" id="{A6D09E45-1B9A-CE79-606F-67229293C890}"/>
              </a:ext>
            </a:extLst>
          </p:cNvPr>
          <p:cNvGraphicFramePr>
            <a:graphicFrameLocks/>
          </p:cNvGraphicFramePr>
          <p:nvPr>
            <p:extLst>
              <p:ext uri="{D42A27DB-BD31-4B8C-83A1-F6EECF244321}">
                <p14:modId xmlns:p14="http://schemas.microsoft.com/office/powerpoint/2010/main" val="3796806975"/>
              </p:ext>
            </p:extLst>
          </p:nvPr>
        </p:nvGraphicFramePr>
        <p:xfrm>
          <a:off x="838200" y="2686760"/>
          <a:ext cx="10499725" cy="18864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a:extLst>
              <a:ext uri="{FF2B5EF4-FFF2-40B4-BE49-F238E27FC236}">
                <a16:creationId xmlns:a16="http://schemas.microsoft.com/office/drawing/2014/main" id="{853640A9-AE12-EB31-C7EA-A1122E9FE4D8}"/>
              </a:ext>
            </a:extLst>
          </p:cNvPr>
          <p:cNvSpPr txBox="1"/>
          <p:nvPr/>
        </p:nvSpPr>
        <p:spPr>
          <a:xfrm>
            <a:off x="230840" y="1857124"/>
            <a:ext cx="2402902" cy="523220"/>
          </a:xfrm>
          <a:prstGeom prst="rect">
            <a:avLst/>
          </a:prstGeom>
          <a:noFill/>
        </p:spPr>
        <p:txBody>
          <a:bodyPr wrap="none" rtlCol="0">
            <a:spAutoFit/>
          </a:bodyPr>
          <a:lstStyle/>
          <a:p>
            <a:r>
              <a:rPr lang="en-GB" sz="1400"/>
              <a:t>Matthew 16:6,12, Luke 12:1,</a:t>
            </a:r>
          </a:p>
          <a:p>
            <a:r>
              <a:rPr lang="en-GB" sz="1400"/>
              <a:t>1 Corinthians 5</a:t>
            </a:r>
          </a:p>
        </p:txBody>
      </p:sp>
      <p:sp>
        <p:nvSpPr>
          <p:cNvPr id="9" name="TextBox 8">
            <a:extLst>
              <a:ext uri="{FF2B5EF4-FFF2-40B4-BE49-F238E27FC236}">
                <a16:creationId xmlns:a16="http://schemas.microsoft.com/office/drawing/2014/main" id="{3B2157FB-7F15-1C56-5BEE-85641353E3B6}"/>
              </a:ext>
            </a:extLst>
          </p:cNvPr>
          <p:cNvSpPr txBox="1"/>
          <p:nvPr/>
        </p:nvSpPr>
        <p:spPr>
          <a:xfrm>
            <a:off x="3419512" y="1456639"/>
            <a:ext cx="4167872" cy="830997"/>
          </a:xfrm>
          <a:prstGeom prst="rect">
            <a:avLst/>
          </a:prstGeom>
          <a:noFill/>
        </p:spPr>
        <p:txBody>
          <a:bodyPr wrap="none" rtlCol="0">
            <a:spAutoFit/>
          </a:bodyPr>
          <a:lstStyle/>
          <a:p>
            <a:r>
              <a:rPr lang="en-GB" sz="1200" dirty="0"/>
              <a:t>1 Corinthians 10:16-18</a:t>
            </a:r>
          </a:p>
          <a:p>
            <a:r>
              <a:rPr lang="en-GB" sz="1200" dirty="0"/>
              <a:t>Luke 12:35-37 LSV,</a:t>
            </a:r>
          </a:p>
          <a:p>
            <a:r>
              <a:rPr lang="en-GB" sz="1200" dirty="0"/>
              <a:t>1 Peter 1:13 LSV, Ephesians 6:12-15, Hebrews 10:22, 11:28</a:t>
            </a:r>
            <a:br>
              <a:rPr lang="en-GB" sz="1200" dirty="0"/>
            </a:br>
            <a:r>
              <a:rPr lang="en-GB" sz="1200" dirty="0"/>
              <a:t>1 Peter 1:2, Revelation 3:20, Matthew 12:43-45</a:t>
            </a:r>
          </a:p>
        </p:txBody>
      </p:sp>
      <p:sp>
        <p:nvSpPr>
          <p:cNvPr id="10" name="TextBox 9">
            <a:extLst>
              <a:ext uri="{FF2B5EF4-FFF2-40B4-BE49-F238E27FC236}">
                <a16:creationId xmlns:a16="http://schemas.microsoft.com/office/drawing/2014/main" id="{E82CA831-490B-0411-B7DD-A204E2BC7085}"/>
              </a:ext>
            </a:extLst>
          </p:cNvPr>
          <p:cNvSpPr txBox="1"/>
          <p:nvPr/>
        </p:nvSpPr>
        <p:spPr>
          <a:xfrm>
            <a:off x="7435071" y="724318"/>
            <a:ext cx="2408801" cy="954107"/>
          </a:xfrm>
          <a:prstGeom prst="rect">
            <a:avLst/>
          </a:prstGeom>
          <a:noFill/>
        </p:spPr>
        <p:txBody>
          <a:bodyPr wrap="none" rtlCol="0">
            <a:spAutoFit/>
          </a:bodyPr>
          <a:lstStyle/>
          <a:p>
            <a:r>
              <a:rPr lang="en-GB" sz="1400" dirty="0"/>
              <a:t>1 Cor 11:25-34,</a:t>
            </a:r>
            <a:br>
              <a:rPr lang="en-GB" sz="1400" dirty="0"/>
            </a:br>
            <a:r>
              <a:rPr lang="en-GB" sz="1400" dirty="0"/>
              <a:t>Joh 3:14, 1 Pet 2:24,</a:t>
            </a:r>
          </a:p>
          <a:p>
            <a:r>
              <a:rPr lang="en-GB" sz="1400" dirty="0"/>
              <a:t>1 Cor 10:9, Num 21:5-9,</a:t>
            </a:r>
            <a:br>
              <a:rPr lang="en-GB" sz="1400" dirty="0"/>
            </a:br>
            <a:r>
              <a:rPr lang="en-GB" sz="1400" dirty="0"/>
              <a:t>John 6:51-56, Matt 26:26-28</a:t>
            </a:r>
          </a:p>
        </p:txBody>
      </p:sp>
      <p:sp>
        <p:nvSpPr>
          <p:cNvPr id="11" name="TextBox 10">
            <a:extLst>
              <a:ext uri="{FF2B5EF4-FFF2-40B4-BE49-F238E27FC236}">
                <a16:creationId xmlns:a16="http://schemas.microsoft.com/office/drawing/2014/main" id="{FA934A9E-DA25-62A2-806F-C45225D27134}"/>
              </a:ext>
            </a:extLst>
          </p:cNvPr>
          <p:cNvSpPr txBox="1"/>
          <p:nvPr/>
        </p:nvSpPr>
        <p:spPr>
          <a:xfrm>
            <a:off x="230839" y="4396306"/>
            <a:ext cx="11107085" cy="2308324"/>
          </a:xfrm>
          <a:prstGeom prst="rect">
            <a:avLst/>
          </a:prstGeom>
          <a:noFill/>
        </p:spPr>
        <p:txBody>
          <a:bodyPr wrap="square" rtlCol="0">
            <a:spAutoFit/>
          </a:bodyPr>
          <a:lstStyle/>
          <a:p>
            <a:r>
              <a:rPr lang="en-GB"/>
              <a:t>Exodus 12:12-14 'For I will go through the land of Egypt on that night, and will strike down all the firstborn in the land of Egypt, </a:t>
            </a:r>
            <a:r>
              <a:rPr lang="en-GB" b="1"/>
              <a:t>both man and beast; and against all the gods of Egypt I will execute judgments</a:t>
            </a:r>
            <a:r>
              <a:rPr lang="en-GB"/>
              <a:t>—I am the LORD. 'The blood shall be a sign for you on the houses where you live; and </a:t>
            </a:r>
            <a:r>
              <a:rPr lang="en-GB" b="1"/>
              <a:t>when I see the blood I will pass over you</a:t>
            </a:r>
            <a:r>
              <a:rPr lang="en-GB"/>
              <a:t>, and no plague will befall you to destroy you when I strike the land of Egypt. 'Now this day will be a memorial to you, and you shall celebrate it as a feast to the LORD; throughout your generations you are to celebrate it as a permanent ordinance. Exodus 12:23 "For the LORD will pass through to smite the Egyptians; and when He sees the blood on the lintel and on the two doorposts, the LORD will </a:t>
            </a:r>
            <a:r>
              <a:rPr lang="en-GB" b="1"/>
              <a:t>pass over the door and will not allow the destroyer to come in to your houses to smite you</a:t>
            </a:r>
            <a:r>
              <a:rPr lang="en-GB"/>
              <a:t>.</a:t>
            </a:r>
          </a:p>
        </p:txBody>
      </p:sp>
      <p:sp>
        <p:nvSpPr>
          <p:cNvPr id="12" name="TextBox 11">
            <a:extLst>
              <a:ext uri="{FF2B5EF4-FFF2-40B4-BE49-F238E27FC236}">
                <a16:creationId xmlns:a16="http://schemas.microsoft.com/office/drawing/2014/main" id="{DBA7FF27-F3CA-50CF-CE30-D6C654B93F06}"/>
              </a:ext>
            </a:extLst>
          </p:cNvPr>
          <p:cNvSpPr txBox="1"/>
          <p:nvPr/>
        </p:nvSpPr>
        <p:spPr>
          <a:xfrm>
            <a:off x="190500" y="4394474"/>
            <a:ext cx="11537675" cy="2308324"/>
          </a:xfrm>
          <a:prstGeom prst="rect">
            <a:avLst/>
          </a:prstGeom>
          <a:noFill/>
        </p:spPr>
        <p:txBody>
          <a:bodyPr wrap="square" rtlCol="0">
            <a:spAutoFit/>
          </a:bodyPr>
          <a:lstStyle/>
          <a:p>
            <a:r>
              <a:rPr lang="en-GB" sz="1600" dirty="0"/>
              <a:t>1 Corinthians 11:25-34  In the same way He took the cup also after supper, saying, "This cup is the new covenant in My blood; </a:t>
            </a:r>
            <a:r>
              <a:rPr lang="en-GB" sz="1600" b="1" dirty="0"/>
              <a:t>do this, as often as you drink it</a:t>
            </a:r>
            <a:r>
              <a:rPr lang="en-GB" sz="1600" dirty="0"/>
              <a:t>, in remembrance of Me.“ For as often as you eat this bread and drink the cup, you </a:t>
            </a:r>
            <a:r>
              <a:rPr lang="en-GB" sz="1600" b="1" dirty="0"/>
              <a:t>proclaim the Lord's death</a:t>
            </a:r>
            <a:r>
              <a:rPr lang="en-GB" sz="1600" dirty="0"/>
              <a:t> until He comes. Therefore whoever eats the bread or drinks the cup of the Lord in an unworthy manner, shall be guilty of the body and the blood of the Lord. But </a:t>
            </a:r>
            <a:r>
              <a:rPr lang="en-GB" sz="1600" b="1" dirty="0"/>
              <a:t>a man must examine himself</a:t>
            </a:r>
            <a:r>
              <a:rPr lang="en-GB" sz="1600" dirty="0"/>
              <a:t>, and in so doing he is to eat of the bread and drink of the cup. </a:t>
            </a:r>
            <a:r>
              <a:rPr lang="en-GB" sz="1600" b="1" dirty="0"/>
              <a:t>For he who eats and drinks, eats and drinks judgment to himself if he does not judge the body rightly</a:t>
            </a:r>
            <a:r>
              <a:rPr lang="en-GB" sz="1600" dirty="0"/>
              <a:t>.</a:t>
            </a:r>
            <a:r>
              <a:rPr lang="en-GB" sz="1600" b="1" dirty="0"/>
              <a:t> For this reason many among you are weak and sick, and a number sleep. But if we judged ourselves rightly, we would not be judged. But when we are judged, we are disciplined by the Lord so that we will not be condemned along with the world.</a:t>
            </a:r>
            <a:r>
              <a:rPr lang="en-GB" sz="1600" dirty="0"/>
              <a:t> So then, my brethren, when you come together to eat, wait for one another. If anyone is hungry, let him eat at home, so that you will not come together for judgment. The remaining matters I will arrange when I come.</a:t>
            </a:r>
          </a:p>
        </p:txBody>
      </p:sp>
      <p:sp>
        <p:nvSpPr>
          <p:cNvPr id="13" name="TextBox 12">
            <a:extLst>
              <a:ext uri="{FF2B5EF4-FFF2-40B4-BE49-F238E27FC236}">
                <a16:creationId xmlns:a16="http://schemas.microsoft.com/office/drawing/2014/main" id="{7F2FEB0C-E7C2-6304-22B6-26567D6AEFC3}"/>
              </a:ext>
            </a:extLst>
          </p:cNvPr>
          <p:cNvSpPr txBox="1"/>
          <p:nvPr/>
        </p:nvSpPr>
        <p:spPr>
          <a:xfrm>
            <a:off x="190498" y="4396306"/>
            <a:ext cx="11432542" cy="1477328"/>
          </a:xfrm>
          <a:prstGeom prst="rect">
            <a:avLst/>
          </a:prstGeom>
          <a:noFill/>
        </p:spPr>
        <p:txBody>
          <a:bodyPr wrap="square" rtlCol="0">
            <a:spAutoFit/>
          </a:bodyPr>
          <a:lstStyle/>
          <a:p>
            <a:r>
              <a:rPr lang="en-GB"/>
              <a:t>John 3:14  "As Moses </a:t>
            </a:r>
            <a:r>
              <a:rPr lang="en-GB" b="1"/>
              <a:t>lifted up the serpent in the wilderness</a:t>
            </a:r>
            <a:r>
              <a:rPr lang="en-GB"/>
              <a:t>, even so must the Son of Man be lifted up; 1 Peter 2:23-24 and while being reviled, He did not revile in return; while suffering, He uttered no threats, but kept entrusting Himself to Him who judges righteously; and </a:t>
            </a:r>
            <a:r>
              <a:rPr lang="en-GB" b="1"/>
              <a:t>He Himself bore our sins in His body on the cross, so that we might die to sin and live to righteousness; for by His wounds you were healed</a:t>
            </a:r>
            <a:r>
              <a:rPr lang="en-GB"/>
              <a:t>. 1 Corinthians 10:9  Nor let us </a:t>
            </a:r>
            <a:r>
              <a:rPr lang="en-GB" b="1"/>
              <a:t>try the Lord, as some of them did, and were destroyed by the serpents.</a:t>
            </a:r>
          </a:p>
        </p:txBody>
      </p:sp>
      <p:sp>
        <p:nvSpPr>
          <p:cNvPr id="14" name="TextBox 13">
            <a:extLst>
              <a:ext uri="{FF2B5EF4-FFF2-40B4-BE49-F238E27FC236}">
                <a16:creationId xmlns:a16="http://schemas.microsoft.com/office/drawing/2014/main" id="{277E2D82-536B-E191-E8B8-C546F5997014}"/>
              </a:ext>
            </a:extLst>
          </p:cNvPr>
          <p:cNvSpPr txBox="1"/>
          <p:nvPr/>
        </p:nvSpPr>
        <p:spPr>
          <a:xfrm>
            <a:off x="230838" y="4396306"/>
            <a:ext cx="11392202" cy="2308324"/>
          </a:xfrm>
          <a:prstGeom prst="rect">
            <a:avLst/>
          </a:prstGeom>
          <a:noFill/>
        </p:spPr>
        <p:txBody>
          <a:bodyPr wrap="square" rtlCol="0">
            <a:spAutoFit/>
          </a:bodyPr>
          <a:lstStyle/>
          <a:p>
            <a:r>
              <a:rPr lang="en-GB"/>
              <a:t>Numbers 21:5-9  The people spoke against God and Moses, "Why have you brought us up out of Egypt to die in the wilderness? For there is no food and no water, and we loathe this miserable food." The LORD sent</a:t>
            </a:r>
            <a:r>
              <a:rPr lang="en-GB" b="1"/>
              <a:t> fiery serpents among the people and they bit the people, so that many people of Israel died.</a:t>
            </a:r>
            <a:r>
              <a:rPr lang="en-GB"/>
              <a:t> So the people came to Moses and said, "We have sinned, because we have spoken against the LORD and you; intercede with the LORD, that He may remove the serpents from us." And Moses interceded for the people. Then the LORD said to Moses, "</a:t>
            </a:r>
            <a:r>
              <a:rPr lang="en-GB" b="1"/>
              <a:t>Make a fiery serpent, and set it on a standard</a:t>
            </a:r>
            <a:r>
              <a:rPr lang="en-GB"/>
              <a:t>; and it shall come about, that everyone who is bitten, when he looks at it, he will live.“ And Moses made a bronze serpent and set it on the standard; and it came about, that </a:t>
            </a:r>
            <a:r>
              <a:rPr lang="en-GB" b="1"/>
              <a:t>if a serpent bit any man, when he looked to the bronze serpent, he lived.</a:t>
            </a:r>
          </a:p>
        </p:txBody>
      </p:sp>
      <p:sp>
        <p:nvSpPr>
          <p:cNvPr id="16" name="TextBox 15">
            <a:extLst>
              <a:ext uri="{FF2B5EF4-FFF2-40B4-BE49-F238E27FC236}">
                <a16:creationId xmlns:a16="http://schemas.microsoft.com/office/drawing/2014/main" id="{A1E2F003-21AE-3E62-7478-DD6A21E75787}"/>
              </a:ext>
            </a:extLst>
          </p:cNvPr>
          <p:cNvSpPr txBox="1"/>
          <p:nvPr/>
        </p:nvSpPr>
        <p:spPr>
          <a:xfrm>
            <a:off x="190499" y="4395390"/>
            <a:ext cx="11537676" cy="1754326"/>
          </a:xfrm>
          <a:prstGeom prst="rect">
            <a:avLst/>
          </a:prstGeom>
          <a:noFill/>
        </p:spPr>
        <p:txBody>
          <a:bodyPr wrap="square" rtlCol="0">
            <a:spAutoFit/>
          </a:bodyPr>
          <a:lstStyle/>
          <a:p>
            <a:r>
              <a:rPr lang="en-GB"/>
              <a:t>John 6:51-56  "I am the living bread that came down out of heaven; if anyone eats of this bread, he will live forever; and the bread also which I will give for the life of the world is My flesh." Then the Jews began to argue with one another, saying, "How can this man give us His flesh to eat?" So Jesus said to them, "Truly, truly, I say to you, unless you eat the flesh of the Son of Man and drink His blood, you have no life in yourselves. </a:t>
            </a:r>
            <a:r>
              <a:rPr lang="en-GB" b="1"/>
              <a:t>He who eats My flesh and drinks My blood has eternal life, and I will raise him up on the last day.</a:t>
            </a:r>
            <a:r>
              <a:rPr lang="en-GB"/>
              <a:t> For My flesh is true food, and My blood is true drink. </a:t>
            </a:r>
            <a:r>
              <a:rPr lang="en-GB" b="1"/>
              <a:t>He who eats My flesh and drinks My blood abides in Me, and I in him.</a:t>
            </a:r>
          </a:p>
        </p:txBody>
      </p:sp>
      <p:sp>
        <p:nvSpPr>
          <p:cNvPr id="17" name="TextBox 16">
            <a:extLst>
              <a:ext uri="{FF2B5EF4-FFF2-40B4-BE49-F238E27FC236}">
                <a16:creationId xmlns:a16="http://schemas.microsoft.com/office/drawing/2014/main" id="{F567C124-9E15-1F61-5F0F-05DD3319CC4B}"/>
              </a:ext>
            </a:extLst>
          </p:cNvPr>
          <p:cNvSpPr txBox="1"/>
          <p:nvPr/>
        </p:nvSpPr>
        <p:spPr>
          <a:xfrm>
            <a:off x="190497" y="4405314"/>
            <a:ext cx="11861546" cy="2308324"/>
          </a:xfrm>
          <a:prstGeom prst="rect">
            <a:avLst/>
          </a:prstGeom>
          <a:noFill/>
        </p:spPr>
        <p:txBody>
          <a:bodyPr wrap="square" rtlCol="0">
            <a:spAutoFit/>
          </a:bodyPr>
          <a:lstStyle/>
          <a:p>
            <a:r>
              <a:rPr lang="en-GB" sz="1200" dirty="0"/>
              <a:t>Betrayal and Arrest (Matthew 26:47-56; Mark 14:43-50; Luke 22:47-53; John 18:2-11),</a:t>
            </a:r>
          </a:p>
          <a:p>
            <a:r>
              <a:rPr lang="en-GB" sz="1200" dirty="0"/>
              <a:t>Jesus Before Annas and Caiaphas (Matthew 26:57-68; Mark 14:53-65; Luke 22:54, 66-71; John 18:12-14, 19-24)</a:t>
            </a:r>
          </a:p>
          <a:p>
            <a:r>
              <a:rPr lang="en-GB" sz="1200" dirty="0"/>
              <a:t>Trial Before Pilate and Herod (Matthew 27:11-26; Mark 15:1-15; Luke 23:1-25; John 18:28-19:16)</a:t>
            </a:r>
          </a:p>
          <a:p>
            <a:r>
              <a:rPr lang="en-GB" sz="1200" dirty="0"/>
              <a:t>Journey to the Cross (Matthew 27:27-33; Mark 15:16-22; Luke 23:26-32; John 19:17)</a:t>
            </a:r>
          </a:p>
          <a:p>
            <a:r>
              <a:rPr lang="en-GB" sz="1200" dirty="0"/>
              <a:t>Crucifixion (Matthew 27:34-38; Mark 15:23-27; Luke 23:33-34; John 19:18-24)</a:t>
            </a:r>
          </a:p>
          <a:p>
            <a:r>
              <a:rPr lang="en-GB" sz="1200" dirty="0"/>
              <a:t>Events on the Cross (Matthew 27:39-49; Mark 15:29-36; Luke 23:35-46; John 19:25-30)</a:t>
            </a:r>
            <a:br>
              <a:rPr lang="en-GB" sz="1200" dirty="0"/>
            </a:br>
            <a:r>
              <a:rPr lang="en-GB" sz="1200" dirty="0"/>
              <a:t>	says “I thirst” (John 19:28), </a:t>
            </a:r>
            <a:r>
              <a:rPr lang="en-GB" sz="1200" b="1" dirty="0"/>
              <a:t>receives sour wine on hyssop (John 19:29) or a reed (Matthew, Mark)</a:t>
            </a:r>
            <a:r>
              <a:rPr lang="en-GB" sz="1200" dirty="0"/>
              <a:t>, and declares “It is finished” (John 19:30) and “Father, into your hands I commit my spirit” (Luke 23:46). Darkness covers the land (Matthew, Mark, Luke). He dies. </a:t>
            </a:r>
          </a:p>
          <a:p>
            <a:r>
              <a:rPr lang="en-GB" sz="1200" dirty="0"/>
              <a:t>Death and Immediate Aftermath (Matthew 27:50-56; Mark 15:37-41; Luke 23:47-49; John 19:31-37)</a:t>
            </a:r>
            <a:br>
              <a:rPr lang="en-GB" sz="1200" dirty="0"/>
            </a:br>
            <a:r>
              <a:rPr lang="en-GB" sz="1200" dirty="0"/>
              <a:t>	 Jesus dies; the </a:t>
            </a:r>
            <a:r>
              <a:rPr lang="en-GB" sz="1200" b="1" dirty="0"/>
              <a:t>veil tears</a:t>
            </a:r>
            <a:r>
              <a:rPr lang="en-GB" sz="1200" dirty="0"/>
              <a:t> (Matthew, Mark, Luke), an earthquake occurs (Matthew), a centurion praises God (Mark, Luke). </a:t>
            </a:r>
            <a:r>
              <a:rPr lang="en-GB" sz="1200" b="1" dirty="0"/>
              <a:t>Soldiers don’t break his legs but pierce his side, releasing blood and water</a:t>
            </a:r>
            <a:r>
              <a:rPr lang="en-GB" sz="1200" dirty="0"/>
              <a:t> (John). </a:t>
            </a:r>
          </a:p>
          <a:p>
            <a:r>
              <a:rPr lang="en-GB" sz="1200" dirty="0"/>
              <a:t>Burial (Matthew 27:57-61; Mark 15:42-47; Luke 23:50-56; John 19:38-42) Jesus preaches to those “spirits in prison” 1 Peter 3:18-20, 4:6</a:t>
            </a:r>
          </a:p>
        </p:txBody>
      </p:sp>
      <p:sp>
        <p:nvSpPr>
          <p:cNvPr id="15" name="TextBox 14">
            <a:extLst>
              <a:ext uri="{FF2B5EF4-FFF2-40B4-BE49-F238E27FC236}">
                <a16:creationId xmlns:a16="http://schemas.microsoft.com/office/drawing/2014/main" id="{FBDCBD1E-45FC-22BC-D8F3-3D27B03BBD84}"/>
              </a:ext>
            </a:extLst>
          </p:cNvPr>
          <p:cNvSpPr txBox="1"/>
          <p:nvPr/>
        </p:nvSpPr>
        <p:spPr>
          <a:xfrm>
            <a:off x="190499" y="4405314"/>
            <a:ext cx="11537676" cy="1200329"/>
          </a:xfrm>
          <a:prstGeom prst="rect">
            <a:avLst/>
          </a:prstGeom>
          <a:noFill/>
        </p:spPr>
        <p:txBody>
          <a:bodyPr wrap="square" rtlCol="0">
            <a:spAutoFit/>
          </a:bodyPr>
          <a:lstStyle/>
          <a:p>
            <a:r>
              <a:rPr lang="en-GB" dirty="0"/>
              <a:t>Matthew 26:26-28  While they were eating, Jesus took bread, and when he had given thanks, he broke it and gave it to his disciples, saying, "Take and eat; this is my body." Then he took a cup, and when he had given thanks, he gave it to them, saying, "Drink from it, all of you. </a:t>
            </a:r>
            <a:r>
              <a:rPr lang="en-GB" b="1" dirty="0"/>
              <a:t>This is my blood of the covenant, which is poured out for many for the forgiveness of sins.</a:t>
            </a:r>
          </a:p>
        </p:txBody>
      </p:sp>
    </p:spTree>
    <p:extLst>
      <p:ext uri="{BB962C8B-B14F-4D97-AF65-F5344CB8AC3E}">
        <p14:creationId xmlns:p14="http://schemas.microsoft.com/office/powerpoint/2010/main" val="3844640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graphicEl>
                                              <a:dgm id="{6BA46904-CB7C-4538-BD49-D3891EF19552}"/>
                                            </p:graphicEl>
                                          </p:spTgt>
                                        </p:tgtEl>
                                        <p:attrNameLst>
                                          <p:attrName>style.visibility</p:attrName>
                                        </p:attrNameLst>
                                      </p:cBhvr>
                                      <p:to>
                                        <p:strVal val="visible"/>
                                      </p:to>
                                    </p:set>
                                    <p:anim calcmode="lin" valueType="num">
                                      <p:cBhvr additive="base">
                                        <p:cTn id="7" dur="500" fill="hold"/>
                                        <p:tgtEl>
                                          <p:spTgt spid="7">
                                            <p:graphicEl>
                                              <a:dgm id="{6BA46904-CB7C-4538-BD49-D3891EF19552}"/>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graphicEl>
                                              <a:dgm id="{6BA46904-CB7C-4538-BD49-D3891EF19552}"/>
                                            </p:graphic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graphicEl>
                                              <a:dgm id="{049FDBD0-77FE-49D1-A275-A272C8C5E426}"/>
                                            </p:graphicEl>
                                          </p:spTgt>
                                        </p:tgtEl>
                                        <p:attrNameLst>
                                          <p:attrName>style.visibility</p:attrName>
                                        </p:attrNameLst>
                                      </p:cBhvr>
                                      <p:to>
                                        <p:strVal val="visible"/>
                                      </p:to>
                                    </p:set>
                                    <p:anim calcmode="lin" valueType="num">
                                      <p:cBhvr additive="base">
                                        <p:cTn id="11" dur="500" fill="hold"/>
                                        <p:tgtEl>
                                          <p:spTgt spid="7">
                                            <p:graphicEl>
                                              <a:dgm id="{049FDBD0-77FE-49D1-A275-A272C8C5E426}"/>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
                                            <p:graphicEl>
                                              <a:dgm id="{049FDBD0-77FE-49D1-A275-A272C8C5E426}"/>
                                            </p:graphic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
                                            <p:graphicEl>
                                              <a:dgm id="{E088D226-49D7-4C30-90DC-CA1755D98829}"/>
                                            </p:graphicEl>
                                          </p:spTgt>
                                        </p:tgtEl>
                                        <p:attrNameLst>
                                          <p:attrName>style.visibility</p:attrName>
                                        </p:attrNameLst>
                                      </p:cBhvr>
                                      <p:to>
                                        <p:strVal val="visible"/>
                                      </p:to>
                                    </p:set>
                                    <p:anim calcmode="lin" valueType="num">
                                      <p:cBhvr additive="base">
                                        <p:cTn id="15" dur="500" fill="hold"/>
                                        <p:tgtEl>
                                          <p:spTgt spid="7">
                                            <p:graphicEl>
                                              <a:dgm id="{E088D226-49D7-4C30-90DC-CA1755D98829}"/>
                                            </p:graphic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
                                            <p:graphicEl>
                                              <a:dgm id="{E088D226-49D7-4C30-90DC-CA1755D98829}"/>
                                            </p:graphic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7">
                                            <p:graphicEl>
                                              <a:dgm id="{080474C8-0FEA-4FD1-97F1-0978CFB4A37F}"/>
                                            </p:graphicEl>
                                          </p:spTgt>
                                        </p:tgtEl>
                                        <p:attrNameLst>
                                          <p:attrName>style.visibility</p:attrName>
                                        </p:attrNameLst>
                                      </p:cBhvr>
                                      <p:to>
                                        <p:strVal val="visible"/>
                                      </p:to>
                                    </p:set>
                                    <p:anim calcmode="lin" valueType="num">
                                      <p:cBhvr additive="base">
                                        <p:cTn id="19" dur="500" fill="hold"/>
                                        <p:tgtEl>
                                          <p:spTgt spid="7">
                                            <p:graphicEl>
                                              <a:dgm id="{080474C8-0FEA-4FD1-97F1-0978CFB4A37F}"/>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graphicEl>
                                              <a:dgm id="{080474C8-0FEA-4FD1-97F1-0978CFB4A37F}"/>
                                            </p:graphic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7">
                                            <p:graphicEl>
                                              <a:dgm id="{4797FB61-2602-4A58-81E6-6F133DB1E419}"/>
                                            </p:graphicEl>
                                          </p:spTgt>
                                        </p:tgtEl>
                                        <p:attrNameLst>
                                          <p:attrName>style.visibility</p:attrName>
                                        </p:attrNameLst>
                                      </p:cBhvr>
                                      <p:to>
                                        <p:strVal val="visible"/>
                                      </p:to>
                                    </p:set>
                                    <p:anim calcmode="lin" valueType="num">
                                      <p:cBhvr additive="base">
                                        <p:cTn id="23" dur="500" fill="hold"/>
                                        <p:tgtEl>
                                          <p:spTgt spid="7">
                                            <p:graphicEl>
                                              <a:dgm id="{4797FB61-2602-4A58-81E6-6F133DB1E419}"/>
                                            </p:graphic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7">
                                            <p:graphicEl>
                                              <a:dgm id="{4797FB61-2602-4A58-81E6-6F133DB1E419}"/>
                                            </p:graphic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7">
                                            <p:graphicEl>
                                              <a:dgm id="{539615E2-3277-4D8E-8484-FF5088C8BF01}"/>
                                            </p:graphicEl>
                                          </p:spTgt>
                                        </p:tgtEl>
                                        <p:attrNameLst>
                                          <p:attrName>style.visibility</p:attrName>
                                        </p:attrNameLst>
                                      </p:cBhvr>
                                      <p:to>
                                        <p:strVal val="visible"/>
                                      </p:to>
                                    </p:set>
                                    <p:anim calcmode="lin" valueType="num">
                                      <p:cBhvr additive="base">
                                        <p:cTn id="27" dur="500" fill="hold"/>
                                        <p:tgtEl>
                                          <p:spTgt spid="7">
                                            <p:graphicEl>
                                              <a:dgm id="{539615E2-3277-4D8E-8484-FF5088C8BF01}"/>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7">
                                            <p:graphicEl>
                                              <a:dgm id="{539615E2-3277-4D8E-8484-FF5088C8BF01}"/>
                                            </p:graphic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7">
                                            <p:graphicEl>
                                              <a:dgm id="{89759DE5-9F8A-470E-A6D8-F13BB4DEE93D}"/>
                                            </p:graphicEl>
                                          </p:spTgt>
                                        </p:tgtEl>
                                        <p:attrNameLst>
                                          <p:attrName>style.visibility</p:attrName>
                                        </p:attrNameLst>
                                      </p:cBhvr>
                                      <p:to>
                                        <p:strVal val="visible"/>
                                      </p:to>
                                    </p:set>
                                    <p:anim calcmode="lin" valueType="num">
                                      <p:cBhvr additive="base">
                                        <p:cTn id="31" dur="500" fill="hold"/>
                                        <p:tgtEl>
                                          <p:spTgt spid="7">
                                            <p:graphicEl>
                                              <a:dgm id="{89759DE5-9F8A-470E-A6D8-F13BB4DEE93D}"/>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
                                            <p:graphicEl>
                                              <a:dgm id="{89759DE5-9F8A-470E-A6D8-F13BB4DEE93D}"/>
                                            </p:graphic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7">
                                            <p:graphicEl>
                                              <a:dgm id="{07CCF286-8B46-4A20-ACAC-84BA2D6EFBBC}"/>
                                            </p:graphicEl>
                                          </p:spTgt>
                                        </p:tgtEl>
                                        <p:attrNameLst>
                                          <p:attrName>style.visibility</p:attrName>
                                        </p:attrNameLst>
                                      </p:cBhvr>
                                      <p:to>
                                        <p:strVal val="visible"/>
                                      </p:to>
                                    </p:set>
                                    <p:anim calcmode="lin" valueType="num">
                                      <p:cBhvr additive="base">
                                        <p:cTn id="35" dur="500" fill="hold"/>
                                        <p:tgtEl>
                                          <p:spTgt spid="7">
                                            <p:graphicEl>
                                              <a:dgm id="{07CCF286-8B46-4A20-ACAC-84BA2D6EFBBC}"/>
                                            </p:graphic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7">
                                            <p:graphicEl>
                                              <a:dgm id="{07CCF286-8B46-4A20-ACAC-84BA2D6EFBBC}"/>
                                            </p:graphic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7">
                                            <p:graphicEl>
                                              <a:dgm id="{9D82041D-873A-4600-A9C7-C0A0ADFB138B}"/>
                                            </p:graphicEl>
                                          </p:spTgt>
                                        </p:tgtEl>
                                        <p:attrNameLst>
                                          <p:attrName>style.visibility</p:attrName>
                                        </p:attrNameLst>
                                      </p:cBhvr>
                                      <p:to>
                                        <p:strVal val="visible"/>
                                      </p:to>
                                    </p:set>
                                    <p:anim calcmode="lin" valueType="num">
                                      <p:cBhvr additive="base">
                                        <p:cTn id="39" dur="500" fill="hold"/>
                                        <p:tgtEl>
                                          <p:spTgt spid="7">
                                            <p:graphicEl>
                                              <a:dgm id="{9D82041D-873A-4600-A9C7-C0A0ADFB138B}"/>
                                            </p:graphic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7">
                                            <p:graphicEl>
                                              <a:dgm id="{9D82041D-873A-4600-A9C7-C0A0ADFB138B}"/>
                                            </p:graphic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7">
                                            <p:graphicEl>
                                              <a:dgm id="{F6E3012F-9BD6-4082-82D8-4AFE0240B443}"/>
                                            </p:graphicEl>
                                          </p:spTgt>
                                        </p:tgtEl>
                                        <p:attrNameLst>
                                          <p:attrName>style.visibility</p:attrName>
                                        </p:attrNameLst>
                                      </p:cBhvr>
                                      <p:to>
                                        <p:strVal val="visible"/>
                                      </p:to>
                                    </p:set>
                                    <p:anim calcmode="lin" valueType="num">
                                      <p:cBhvr additive="base">
                                        <p:cTn id="43" dur="500" fill="hold"/>
                                        <p:tgtEl>
                                          <p:spTgt spid="7">
                                            <p:graphicEl>
                                              <a:dgm id="{F6E3012F-9BD6-4082-82D8-4AFE0240B443}"/>
                                            </p:graphic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
                                            <p:graphicEl>
                                              <a:dgm id="{F6E3012F-9BD6-4082-82D8-4AFE0240B443}"/>
                                            </p:graphic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7">
                                            <p:graphicEl>
                                              <a:dgm id="{88489ECF-FC66-4C9E-AE9D-6C22832F5BE0}"/>
                                            </p:graphicEl>
                                          </p:spTgt>
                                        </p:tgtEl>
                                        <p:attrNameLst>
                                          <p:attrName>style.visibility</p:attrName>
                                        </p:attrNameLst>
                                      </p:cBhvr>
                                      <p:to>
                                        <p:strVal val="visible"/>
                                      </p:to>
                                    </p:set>
                                    <p:anim calcmode="lin" valueType="num">
                                      <p:cBhvr additive="base">
                                        <p:cTn id="47" dur="500" fill="hold"/>
                                        <p:tgtEl>
                                          <p:spTgt spid="7">
                                            <p:graphicEl>
                                              <a:dgm id="{88489ECF-FC66-4C9E-AE9D-6C22832F5BE0}"/>
                                            </p:graphic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7">
                                            <p:graphicEl>
                                              <a:dgm id="{88489ECF-FC66-4C9E-AE9D-6C22832F5BE0}"/>
                                            </p:graphic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7">
                                            <p:graphicEl>
                                              <a:dgm id="{B837CD79-A6ED-4CBB-B8E5-A40E2F25C7A5}"/>
                                            </p:graphicEl>
                                          </p:spTgt>
                                        </p:tgtEl>
                                        <p:attrNameLst>
                                          <p:attrName>style.visibility</p:attrName>
                                        </p:attrNameLst>
                                      </p:cBhvr>
                                      <p:to>
                                        <p:strVal val="visible"/>
                                      </p:to>
                                    </p:set>
                                    <p:anim calcmode="lin" valueType="num">
                                      <p:cBhvr additive="base">
                                        <p:cTn id="51" dur="500" fill="hold"/>
                                        <p:tgtEl>
                                          <p:spTgt spid="7">
                                            <p:graphicEl>
                                              <a:dgm id="{B837CD79-A6ED-4CBB-B8E5-A40E2F25C7A5}"/>
                                            </p:graphic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7">
                                            <p:graphicEl>
                                              <a:dgm id="{B837CD79-A6ED-4CBB-B8E5-A40E2F25C7A5}"/>
                                            </p:graphic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7">
                                            <p:graphicEl>
                                              <a:dgm id="{FE71AD8A-D0FB-4899-A73C-1341943B3C24}"/>
                                            </p:graphicEl>
                                          </p:spTgt>
                                        </p:tgtEl>
                                        <p:attrNameLst>
                                          <p:attrName>style.visibility</p:attrName>
                                        </p:attrNameLst>
                                      </p:cBhvr>
                                      <p:to>
                                        <p:strVal val="visible"/>
                                      </p:to>
                                    </p:set>
                                    <p:anim calcmode="lin" valueType="num">
                                      <p:cBhvr additive="base">
                                        <p:cTn id="55" dur="500" fill="hold"/>
                                        <p:tgtEl>
                                          <p:spTgt spid="7">
                                            <p:graphicEl>
                                              <a:dgm id="{FE71AD8A-D0FB-4899-A73C-1341943B3C24}"/>
                                            </p:graphic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7">
                                            <p:graphicEl>
                                              <a:dgm id="{FE71AD8A-D0FB-4899-A73C-1341943B3C24}"/>
                                            </p:graphic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7">
                                            <p:graphicEl>
                                              <a:dgm id="{561BD3A5-BBDC-4502-BC45-D03CD0B9A155}"/>
                                            </p:graphicEl>
                                          </p:spTgt>
                                        </p:tgtEl>
                                        <p:attrNameLst>
                                          <p:attrName>style.visibility</p:attrName>
                                        </p:attrNameLst>
                                      </p:cBhvr>
                                      <p:to>
                                        <p:strVal val="visible"/>
                                      </p:to>
                                    </p:set>
                                    <p:anim calcmode="lin" valueType="num">
                                      <p:cBhvr additive="base">
                                        <p:cTn id="59" dur="500" fill="hold"/>
                                        <p:tgtEl>
                                          <p:spTgt spid="7">
                                            <p:graphicEl>
                                              <a:dgm id="{561BD3A5-BBDC-4502-BC45-D03CD0B9A155}"/>
                                            </p:graphic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7">
                                            <p:graphicEl>
                                              <a:dgm id="{561BD3A5-BBDC-4502-BC45-D03CD0B9A155}"/>
                                            </p:graphic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7">
                                            <p:graphicEl>
                                              <a:dgm id="{9B9E3039-3F09-497A-BFE8-CFBF0E0BD0C3}"/>
                                            </p:graphicEl>
                                          </p:spTgt>
                                        </p:tgtEl>
                                        <p:attrNameLst>
                                          <p:attrName>style.visibility</p:attrName>
                                        </p:attrNameLst>
                                      </p:cBhvr>
                                      <p:to>
                                        <p:strVal val="visible"/>
                                      </p:to>
                                    </p:set>
                                    <p:anim calcmode="lin" valueType="num">
                                      <p:cBhvr additive="base">
                                        <p:cTn id="63" dur="500" fill="hold"/>
                                        <p:tgtEl>
                                          <p:spTgt spid="7">
                                            <p:graphicEl>
                                              <a:dgm id="{9B9E3039-3F09-497A-BFE8-CFBF0E0BD0C3}"/>
                                            </p:graphic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7">
                                            <p:graphicEl>
                                              <a:dgm id="{9B9E3039-3F09-497A-BFE8-CFBF0E0BD0C3}"/>
                                            </p:graphic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7">
                                            <p:graphicEl>
                                              <a:dgm id="{45A02F84-C6CB-43F5-AEE4-3EA66C2BD25F}"/>
                                            </p:graphicEl>
                                          </p:spTgt>
                                        </p:tgtEl>
                                        <p:attrNameLst>
                                          <p:attrName>style.visibility</p:attrName>
                                        </p:attrNameLst>
                                      </p:cBhvr>
                                      <p:to>
                                        <p:strVal val="visible"/>
                                      </p:to>
                                    </p:set>
                                    <p:anim calcmode="lin" valueType="num">
                                      <p:cBhvr additive="base">
                                        <p:cTn id="69" dur="500" fill="hold"/>
                                        <p:tgtEl>
                                          <p:spTgt spid="7">
                                            <p:graphicEl>
                                              <a:dgm id="{45A02F84-C6CB-43F5-AEE4-3EA66C2BD25F}"/>
                                            </p:graphic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7">
                                            <p:graphicEl>
                                              <a:dgm id="{45A02F84-C6CB-43F5-AEE4-3EA66C2BD25F}"/>
                                            </p:graphicEl>
                                          </p:spTgt>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7">
                                            <p:graphicEl>
                                              <a:dgm id="{FEBD3C2A-A340-470A-A475-AE614EA07678}"/>
                                            </p:graphicEl>
                                          </p:spTgt>
                                        </p:tgtEl>
                                        <p:attrNameLst>
                                          <p:attrName>style.visibility</p:attrName>
                                        </p:attrNameLst>
                                      </p:cBhvr>
                                      <p:to>
                                        <p:strVal val="visible"/>
                                      </p:to>
                                    </p:set>
                                    <p:anim calcmode="lin" valueType="num">
                                      <p:cBhvr additive="base">
                                        <p:cTn id="73" dur="500" fill="hold"/>
                                        <p:tgtEl>
                                          <p:spTgt spid="7">
                                            <p:graphicEl>
                                              <a:dgm id="{FEBD3C2A-A340-470A-A475-AE614EA07678}"/>
                                            </p:graphic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7">
                                            <p:graphicEl>
                                              <a:dgm id="{FEBD3C2A-A340-470A-A475-AE614EA07678}"/>
                                            </p:graphicEl>
                                          </p:spTgt>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7">
                                            <p:graphicEl>
                                              <a:dgm id="{80CDBBF8-C6B4-4166-87C1-DC9120CC7586}"/>
                                            </p:graphicEl>
                                          </p:spTgt>
                                        </p:tgtEl>
                                        <p:attrNameLst>
                                          <p:attrName>style.visibility</p:attrName>
                                        </p:attrNameLst>
                                      </p:cBhvr>
                                      <p:to>
                                        <p:strVal val="visible"/>
                                      </p:to>
                                    </p:set>
                                    <p:anim calcmode="lin" valueType="num">
                                      <p:cBhvr additive="base">
                                        <p:cTn id="77" dur="500" fill="hold"/>
                                        <p:tgtEl>
                                          <p:spTgt spid="7">
                                            <p:graphicEl>
                                              <a:dgm id="{80CDBBF8-C6B4-4166-87C1-DC9120CC7586}"/>
                                            </p:graphic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7">
                                            <p:graphicEl>
                                              <a:dgm id="{80CDBBF8-C6B4-4166-87C1-DC9120CC7586}"/>
                                            </p:graphicEl>
                                          </p:spTgt>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7">
                                            <p:graphicEl>
                                              <a:dgm id="{481176DA-885A-4BEE-AC35-A7ACB387C136}"/>
                                            </p:graphicEl>
                                          </p:spTgt>
                                        </p:tgtEl>
                                        <p:attrNameLst>
                                          <p:attrName>style.visibility</p:attrName>
                                        </p:attrNameLst>
                                      </p:cBhvr>
                                      <p:to>
                                        <p:strVal val="visible"/>
                                      </p:to>
                                    </p:set>
                                    <p:anim calcmode="lin" valueType="num">
                                      <p:cBhvr additive="base">
                                        <p:cTn id="81" dur="500" fill="hold"/>
                                        <p:tgtEl>
                                          <p:spTgt spid="7">
                                            <p:graphicEl>
                                              <a:dgm id="{481176DA-885A-4BEE-AC35-A7ACB387C136}"/>
                                            </p:graphicEl>
                                          </p:spTgt>
                                        </p:tgtEl>
                                        <p:attrNameLst>
                                          <p:attrName>ppt_x</p:attrName>
                                        </p:attrNameLst>
                                      </p:cBhvr>
                                      <p:tavLst>
                                        <p:tav tm="0">
                                          <p:val>
                                            <p:strVal val="1+#ppt_w/2"/>
                                          </p:val>
                                        </p:tav>
                                        <p:tav tm="100000">
                                          <p:val>
                                            <p:strVal val="#ppt_x"/>
                                          </p:val>
                                        </p:tav>
                                      </p:tavLst>
                                    </p:anim>
                                    <p:anim calcmode="lin" valueType="num">
                                      <p:cBhvr additive="base">
                                        <p:cTn id="82" dur="500" fill="hold"/>
                                        <p:tgtEl>
                                          <p:spTgt spid="7">
                                            <p:graphicEl>
                                              <a:dgm id="{481176DA-885A-4BEE-AC35-A7ACB387C136}"/>
                                            </p:graphicEl>
                                          </p:spTgt>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7">
                                            <p:graphicEl>
                                              <a:dgm id="{7A08F6BE-3C40-44C0-833E-AC9FDCB52097}"/>
                                            </p:graphicEl>
                                          </p:spTgt>
                                        </p:tgtEl>
                                        <p:attrNameLst>
                                          <p:attrName>style.visibility</p:attrName>
                                        </p:attrNameLst>
                                      </p:cBhvr>
                                      <p:to>
                                        <p:strVal val="visible"/>
                                      </p:to>
                                    </p:set>
                                    <p:anim calcmode="lin" valueType="num">
                                      <p:cBhvr additive="base">
                                        <p:cTn id="85" dur="500" fill="hold"/>
                                        <p:tgtEl>
                                          <p:spTgt spid="7">
                                            <p:graphicEl>
                                              <a:dgm id="{7A08F6BE-3C40-44C0-833E-AC9FDCB52097}"/>
                                            </p:graphic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7">
                                            <p:graphicEl>
                                              <a:dgm id="{7A08F6BE-3C40-44C0-833E-AC9FDCB52097}"/>
                                            </p:graphic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5"/>
                                        </p:tgtEl>
                                        <p:attrNameLst>
                                          <p:attrName>style.visibility</p:attrName>
                                        </p:attrNameLst>
                                      </p:cBhvr>
                                      <p:to>
                                        <p:strVal val="visible"/>
                                      </p:to>
                                    </p:set>
                                    <p:anim calcmode="lin" valueType="num">
                                      <p:cBhvr additive="base">
                                        <p:cTn id="91" dur="500" fill="hold"/>
                                        <p:tgtEl>
                                          <p:spTgt spid="5"/>
                                        </p:tgtEl>
                                        <p:attrNameLst>
                                          <p:attrName>ppt_x</p:attrName>
                                        </p:attrNameLst>
                                      </p:cBhvr>
                                      <p:tavLst>
                                        <p:tav tm="0">
                                          <p:val>
                                            <p:strVal val="1+#ppt_w/2"/>
                                          </p:val>
                                        </p:tav>
                                        <p:tav tm="100000">
                                          <p:val>
                                            <p:strVal val="#ppt_x"/>
                                          </p:val>
                                        </p:tav>
                                      </p:tavLst>
                                    </p:anim>
                                    <p:anim calcmode="lin" valueType="num">
                                      <p:cBhvr additive="base">
                                        <p:cTn id="9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9"/>
                                        </p:tgtEl>
                                        <p:attrNameLst>
                                          <p:attrName>style.visibility</p:attrName>
                                        </p:attrNameLst>
                                      </p:cBhvr>
                                      <p:to>
                                        <p:strVal val="visible"/>
                                      </p:to>
                                    </p:set>
                                    <p:anim calcmode="lin" valueType="num">
                                      <p:cBhvr additive="base">
                                        <p:cTn id="97" dur="500" fill="hold"/>
                                        <p:tgtEl>
                                          <p:spTgt spid="9"/>
                                        </p:tgtEl>
                                        <p:attrNameLst>
                                          <p:attrName>ppt_x</p:attrName>
                                        </p:attrNameLst>
                                      </p:cBhvr>
                                      <p:tavLst>
                                        <p:tav tm="0">
                                          <p:val>
                                            <p:strVal val="1+#ppt_w/2"/>
                                          </p:val>
                                        </p:tav>
                                        <p:tav tm="100000">
                                          <p:val>
                                            <p:strVal val="#ppt_x"/>
                                          </p:val>
                                        </p:tav>
                                      </p:tavLst>
                                    </p:anim>
                                    <p:anim calcmode="lin" valueType="num">
                                      <p:cBhvr additive="base">
                                        <p:cTn id="9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2" fill="hold" grpId="0" nodeType="clickEffect">
                                  <p:stCondLst>
                                    <p:cond delay="0"/>
                                  </p:stCondLst>
                                  <p:childTnLst>
                                    <p:set>
                                      <p:cBhvr>
                                        <p:cTn id="102" dur="1" fill="hold">
                                          <p:stCondLst>
                                            <p:cond delay="0"/>
                                          </p:stCondLst>
                                        </p:cTn>
                                        <p:tgtEl>
                                          <p:spTgt spid="10"/>
                                        </p:tgtEl>
                                        <p:attrNameLst>
                                          <p:attrName>style.visibility</p:attrName>
                                        </p:attrNameLst>
                                      </p:cBhvr>
                                      <p:to>
                                        <p:strVal val="visible"/>
                                      </p:to>
                                    </p:set>
                                    <p:anim calcmode="lin" valueType="num">
                                      <p:cBhvr additive="base">
                                        <p:cTn id="103" dur="500" fill="hold"/>
                                        <p:tgtEl>
                                          <p:spTgt spid="10"/>
                                        </p:tgtEl>
                                        <p:attrNameLst>
                                          <p:attrName>ppt_x</p:attrName>
                                        </p:attrNameLst>
                                      </p:cBhvr>
                                      <p:tavLst>
                                        <p:tav tm="0">
                                          <p:val>
                                            <p:strVal val="1+#ppt_w/2"/>
                                          </p:val>
                                        </p:tav>
                                        <p:tav tm="100000">
                                          <p:val>
                                            <p:strVal val="#ppt_x"/>
                                          </p:val>
                                        </p:tav>
                                      </p:tavLst>
                                    </p:anim>
                                    <p:anim calcmode="lin" valueType="num">
                                      <p:cBhvr additive="base">
                                        <p:cTn id="10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3">
                                            <p:graphicEl>
                                              <a:dgm id="{6BA46904-CB7C-4538-BD49-D3891EF19552}"/>
                                            </p:graphicEl>
                                          </p:spTgt>
                                        </p:tgtEl>
                                        <p:attrNameLst>
                                          <p:attrName>style.visibility</p:attrName>
                                        </p:attrNameLst>
                                      </p:cBhvr>
                                      <p:to>
                                        <p:strVal val="visible"/>
                                      </p:to>
                                    </p:set>
                                    <p:anim calcmode="lin" valueType="num">
                                      <p:cBhvr additive="base">
                                        <p:cTn id="109" dur="500" fill="hold"/>
                                        <p:tgtEl>
                                          <p:spTgt spid="3">
                                            <p:graphicEl>
                                              <a:dgm id="{6BA46904-CB7C-4538-BD49-D3891EF19552}"/>
                                            </p:graphicEl>
                                          </p:spTgt>
                                        </p:tgtEl>
                                        <p:attrNameLst>
                                          <p:attrName>ppt_x</p:attrName>
                                        </p:attrNameLst>
                                      </p:cBhvr>
                                      <p:tavLst>
                                        <p:tav tm="0">
                                          <p:val>
                                            <p:strVal val="1+#ppt_w/2"/>
                                          </p:val>
                                        </p:tav>
                                        <p:tav tm="100000">
                                          <p:val>
                                            <p:strVal val="#ppt_x"/>
                                          </p:val>
                                        </p:tav>
                                      </p:tavLst>
                                    </p:anim>
                                    <p:anim calcmode="lin" valueType="num">
                                      <p:cBhvr additive="base">
                                        <p:cTn id="110" dur="500" fill="hold"/>
                                        <p:tgtEl>
                                          <p:spTgt spid="3">
                                            <p:graphicEl>
                                              <a:dgm id="{6BA46904-CB7C-4538-BD49-D3891EF19552}"/>
                                            </p:graphicEl>
                                          </p:spTgt>
                                        </p:tgtEl>
                                        <p:attrNameLst>
                                          <p:attrName>ppt_y</p:attrName>
                                        </p:attrNameLst>
                                      </p:cBhvr>
                                      <p:tavLst>
                                        <p:tav tm="0">
                                          <p:val>
                                            <p:strVal val="#ppt_y"/>
                                          </p:val>
                                        </p:tav>
                                        <p:tav tm="100000">
                                          <p:val>
                                            <p:strVal val="#ppt_y"/>
                                          </p:val>
                                        </p:tav>
                                      </p:tavLst>
                                    </p:anim>
                                  </p:childTnLst>
                                </p:cTn>
                              </p:par>
                              <p:par>
                                <p:cTn id="111" presetID="2" presetClass="entr" presetSubtype="2" fill="hold" grpId="0" nodeType="withEffect">
                                  <p:stCondLst>
                                    <p:cond delay="0"/>
                                  </p:stCondLst>
                                  <p:childTnLst>
                                    <p:set>
                                      <p:cBhvr>
                                        <p:cTn id="112" dur="1" fill="hold">
                                          <p:stCondLst>
                                            <p:cond delay="0"/>
                                          </p:stCondLst>
                                        </p:cTn>
                                        <p:tgtEl>
                                          <p:spTgt spid="3">
                                            <p:graphicEl>
                                              <a:dgm id="{049FDBD0-77FE-49D1-A275-A272C8C5E426}"/>
                                            </p:graphicEl>
                                          </p:spTgt>
                                        </p:tgtEl>
                                        <p:attrNameLst>
                                          <p:attrName>style.visibility</p:attrName>
                                        </p:attrNameLst>
                                      </p:cBhvr>
                                      <p:to>
                                        <p:strVal val="visible"/>
                                      </p:to>
                                    </p:set>
                                    <p:anim calcmode="lin" valueType="num">
                                      <p:cBhvr additive="base">
                                        <p:cTn id="113" dur="500" fill="hold"/>
                                        <p:tgtEl>
                                          <p:spTgt spid="3">
                                            <p:graphicEl>
                                              <a:dgm id="{049FDBD0-77FE-49D1-A275-A272C8C5E426}"/>
                                            </p:graphicEl>
                                          </p:spTgt>
                                        </p:tgtEl>
                                        <p:attrNameLst>
                                          <p:attrName>ppt_x</p:attrName>
                                        </p:attrNameLst>
                                      </p:cBhvr>
                                      <p:tavLst>
                                        <p:tav tm="0">
                                          <p:val>
                                            <p:strVal val="1+#ppt_w/2"/>
                                          </p:val>
                                        </p:tav>
                                        <p:tav tm="100000">
                                          <p:val>
                                            <p:strVal val="#ppt_x"/>
                                          </p:val>
                                        </p:tav>
                                      </p:tavLst>
                                    </p:anim>
                                    <p:anim calcmode="lin" valueType="num">
                                      <p:cBhvr additive="base">
                                        <p:cTn id="114" dur="500" fill="hold"/>
                                        <p:tgtEl>
                                          <p:spTgt spid="3">
                                            <p:graphicEl>
                                              <a:dgm id="{049FDBD0-77FE-49D1-A275-A272C8C5E426}"/>
                                            </p:graphicEl>
                                          </p:spTgt>
                                        </p:tgtEl>
                                        <p:attrNameLst>
                                          <p:attrName>ppt_y</p:attrName>
                                        </p:attrNameLst>
                                      </p:cBhvr>
                                      <p:tavLst>
                                        <p:tav tm="0">
                                          <p:val>
                                            <p:strVal val="#ppt_y"/>
                                          </p:val>
                                        </p:tav>
                                        <p:tav tm="100000">
                                          <p:val>
                                            <p:strVal val="#ppt_y"/>
                                          </p:val>
                                        </p:tav>
                                      </p:tavLst>
                                    </p:anim>
                                  </p:childTnLst>
                                </p:cTn>
                              </p:par>
                              <p:par>
                                <p:cTn id="115" presetID="2" presetClass="entr" presetSubtype="2" fill="hold" grpId="0" nodeType="withEffect">
                                  <p:stCondLst>
                                    <p:cond delay="0"/>
                                  </p:stCondLst>
                                  <p:childTnLst>
                                    <p:set>
                                      <p:cBhvr>
                                        <p:cTn id="116" dur="1" fill="hold">
                                          <p:stCondLst>
                                            <p:cond delay="0"/>
                                          </p:stCondLst>
                                        </p:cTn>
                                        <p:tgtEl>
                                          <p:spTgt spid="3">
                                            <p:graphicEl>
                                              <a:dgm id="{E088D226-49D7-4C30-90DC-CA1755D98829}"/>
                                            </p:graphicEl>
                                          </p:spTgt>
                                        </p:tgtEl>
                                        <p:attrNameLst>
                                          <p:attrName>style.visibility</p:attrName>
                                        </p:attrNameLst>
                                      </p:cBhvr>
                                      <p:to>
                                        <p:strVal val="visible"/>
                                      </p:to>
                                    </p:set>
                                    <p:anim calcmode="lin" valueType="num">
                                      <p:cBhvr additive="base">
                                        <p:cTn id="117" dur="500" fill="hold"/>
                                        <p:tgtEl>
                                          <p:spTgt spid="3">
                                            <p:graphicEl>
                                              <a:dgm id="{E088D226-49D7-4C30-90DC-CA1755D98829}"/>
                                            </p:graphicEl>
                                          </p:spTgt>
                                        </p:tgtEl>
                                        <p:attrNameLst>
                                          <p:attrName>ppt_x</p:attrName>
                                        </p:attrNameLst>
                                      </p:cBhvr>
                                      <p:tavLst>
                                        <p:tav tm="0">
                                          <p:val>
                                            <p:strVal val="1+#ppt_w/2"/>
                                          </p:val>
                                        </p:tav>
                                        <p:tav tm="100000">
                                          <p:val>
                                            <p:strVal val="#ppt_x"/>
                                          </p:val>
                                        </p:tav>
                                      </p:tavLst>
                                    </p:anim>
                                    <p:anim calcmode="lin" valueType="num">
                                      <p:cBhvr additive="base">
                                        <p:cTn id="118" dur="500" fill="hold"/>
                                        <p:tgtEl>
                                          <p:spTgt spid="3">
                                            <p:graphicEl>
                                              <a:dgm id="{E088D226-49D7-4C30-90DC-CA1755D98829}"/>
                                            </p:graphicEl>
                                          </p:spTgt>
                                        </p:tgtEl>
                                        <p:attrNameLst>
                                          <p:attrName>ppt_y</p:attrName>
                                        </p:attrNameLst>
                                      </p:cBhvr>
                                      <p:tavLst>
                                        <p:tav tm="0">
                                          <p:val>
                                            <p:strVal val="#ppt_y"/>
                                          </p:val>
                                        </p:tav>
                                        <p:tav tm="100000">
                                          <p:val>
                                            <p:strVal val="#ppt_y"/>
                                          </p:val>
                                        </p:tav>
                                      </p:tavLst>
                                    </p:anim>
                                  </p:childTnLst>
                                </p:cTn>
                              </p:par>
                              <p:par>
                                <p:cTn id="119" presetID="2" presetClass="entr" presetSubtype="2" fill="hold" grpId="0" nodeType="withEffect">
                                  <p:stCondLst>
                                    <p:cond delay="0"/>
                                  </p:stCondLst>
                                  <p:childTnLst>
                                    <p:set>
                                      <p:cBhvr>
                                        <p:cTn id="120" dur="1" fill="hold">
                                          <p:stCondLst>
                                            <p:cond delay="0"/>
                                          </p:stCondLst>
                                        </p:cTn>
                                        <p:tgtEl>
                                          <p:spTgt spid="3">
                                            <p:graphicEl>
                                              <a:dgm id="{080474C8-0FEA-4FD1-97F1-0978CFB4A37F}"/>
                                            </p:graphicEl>
                                          </p:spTgt>
                                        </p:tgtEl>
                                        <p:attrNameLst>
                                          <p:attrName>style.visibility</p:attrName>
                                        </p:attrNameLst>
                                      </p:cBhvr>
                                      <p:to>
                                        <p:strVal val="visible"/>
                                      </p:to>
                                    </p:set>
                                    <p:anim calcmode="lin" valueType="num">
                                      <p:cBhvr additive="base">
                                        <p:cTn id="121" dur="500" fill="hold"/>
                                        <p:tgtEl>
                                          <p:spTgt spid="3">
                                            <p:graphicEl>
                                              <a:dgm id="{080474C8-0FEA-4FD1-97F1-0978CFB4A37F}"/>
                                            </p:graphicEl>
                                          </p:spTgt>
                                        </p:tgtEl>
                                        <p:attrNameLst>
                                          <p:attrName>ppt_x</p:attrName>
                                        </p:attrNameLst>
                                      </p:cBhvr>
                                      <p:tavLst>
                                        <p:tav tm="0">
                                          <p:val>
                                            <p:strVal val="1+#ppt_w/2"/>
                                          </p:val>
                                        </p:tav>
                                        <p:tav tm="100000">
                                          <p:val>
                                            <p:strVal val="#ppt_x"/>
                                          </p:val>
                                        </p:tav>
                                      </p:tavLst>
                                    </p:anim>
                                    <p:anim calcmode="lin" valueType="num">
                                      <p:cBhvr additive="base">
                                        <p:cTn id="122" dur="500" fill="hold"/>
                                        <p:tgtEl>
                                          <p:spTgt spid="3">
                                            <p:graphicEl>
                                              <a:dgm id="{080474C8-0FEA-4FD1-97F1-0978CFB4A37F}"/>
                                            </p:graphicEl>
                                          </p:spTgt>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3">
                                            <p:graphicEl>
                                              <a:dgm id="{4797FB61-2602-4A58-81E6-6F133DB1E419}"/>
                                            </p:graphicEl>
                                          </p:spTgt>
                                        </p:tgtEl>
                                        <p:attrNameLst>
                                          <p:attrName>style.visibility</p:attrName>
                                        </p:attrNameLst>
                                      </p:cBhvr>
                                      <p:to>
                                        <p:strVal val="visible"/>
                                      </p:to>
                                    </p:set>
                                    <p:anim calcmode="lin" valueType="num">
                                      <p:cBhvr additive="base">
                                        <p:cTn id="125" dur="500" fill="hold"/>
                                        <p:tgtEl>
                                          <p:spTgt spid="3">
                                            <p:graphicEl>
                                              <a:dgm id="{4797FB61-2602-4A58-81E6-6F133DB1E419}"/>
                                            </p:graphicEl>
                                          </p:spTgt>
                                        </p:tgtEl>
                                        <p:attrNameLst>
                                          <p:attrName>ppt_x</p:attrName>
                                        </p:attrNameLst>
                                      </p:cBhvr>
                                      <p:tavLst>
                                        <p:tav tm="0">
                                          <p:val>
                                            <p:strVal val="1+#ppt_w/2"/>
                                          </p:val>
                                        </p:tav>
                                        <p:tav tm="100000">
                                          <p:val>
                                            <p:strVal val="#ppt_x"/>
                                          </p:val>
                                        </p:tav>
                                      </p:tavLst>
                                    </p:anim>
                                    <p:anim calcmode="lin" valueType="num">
                                      <p:cBhvr additive="base">
                                        <p:cTn id="126" dur="500" fill="hold"/>
                                        <p:tgtEl>
                                          <p:spTgt spid="3">
                                            <p:graphicEl>
                                              <a:dgm id="{4797FB61-2602-4A58-81E6-6F133DB1E419}"/>
                                            </p:graphicEl>
                                          </p:spTgt>
                                        </p:tgtEl>
                                        <p:attrNameLst>
                                          <p:attrName>ppt_y</p:attrName>
                                        </p:attrNameLst>
                                      </p:cBhvr>
                                      <p:tavLst>
                                        <p:tav tm="0">
                                          <p:val>
                                            <p:strVal val="#ppt_y"/>
                                          </p:val>
                                        </p:tav>
                                        <p:tav tm="100000">
                                          <p:val>
                                            <p:strVal val="#ppt_y"/>
                                          </p:val>
                                        </p:tav>
                                      </p:tavLst>
                                    </p:anim>
                                  </p:childTnLst>
                                </p:cTn>
                              </p:par>
                              <p:par>
                                <p:cTn id="127" presetID="2" presetClass="entr" presetSubtype="2" fill="hold" grpId="0" nodeType="withEffect">
                                  <p:stCondLst>
                                    <p:cond delay="0"/>
                                  </p:stCondLst>
                                  <p:childTnLst>
                                    <p:set>
                                      <p:cBhvr>
                                        <p:cTn id="128" dur="1" fill="hold">
                                          <p:stCondLst>
                                            <p:cond delay="0"/>
                                          </p:stCondLst>
                                        </p:cTn>
                                        <p:tgtEl>
                                          <p:spTgt spid="3">
                                            <p:graphicEl>
                                              <a:dgm id="{539615E2-3277-4D8E-8484-FF5088C8BF01}"/>
                                            </p:graphicEl>
                                          </p:spTgt>
                                        </p:tgtEl>
                                        <p:attrNameLst>
                                          <p:attrName>style.visibility</p:attrName>
                                        </p:attrNameLst>
                                      </p:cBhvr>
                                      <p:to>
                                        <p:strVal val="visible"/>
                                      </p:to>
                                    </p:set>
                                    <p:anim calcmode="lin" valueType="num">
                                      <p:cBhvr additive="base">
                                        <p:cTn id="129" dur="500" fill="hold"/>
                                        <p:tgtEl>
                                          <p:spTgt spid="3">
                                            <p:graphicEl>
                                              <a:dgm id="{539615E2-3277-4D8E-8484-FF5088C8BF01}"/>
                                            </p:graphicEl>
                                          </p:spTgt>
                                        </p:tgtEl>
                                        <p:attrNameLst>
                                          <p:attrName>ppt_x</p:attrName>
                                        </p:attrNameLst>
                                      </p:cBhvr>
                                      <p:tavLst>
                                        <p:tav tm="0">
                                          <p:val>
                                            <p:strVal val="1+#ppt_w/2"/>
                                          </p:val>
                                        </p:tav>
                                        <p:tav tm="100000">
                                          <p:val>
                                            <p:strVal val="#ppt_x"/>
                                          </p:val>
                                        </p:tav>
                                      </p:tavLst>
                                    </p:anim>
                                    <p:anim calcmode="lin" valueType="num">
                                      <p:cBhvr additive="base">
                                        <p:cTn id="130" dur="500" fill="hold"/>
                                        <p:tgtEl>
                                          <p:spTgt spid="3">
                                            <p:graphicEl>
                                              <a:dgm id="{539615E2-3277-4D8E-8484-FF5088C8BF01}"/>
                                            </p:graphicEl>
                                          </p:spTgt>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3">
                                            <p:graphicEl>
                                              <a:dgm id="{89759DE5-9F8A-470E-A6D8-F13BB4DEE93D}"/>
                                            </p:graphicEl>
                                          </p:spTgt>
                                        </p:tgtEl>
                                        <p:attrNameLst>
                                          <p:attrName>style.visibility</p:attrName>
                                        </p:attrNameLst>
                                      </p:cBhvr>
                                      <p:to>
                                        <p:strVal val="visible"/>
                                      </p:to>
                                    </p:set>
                                    <p:anim calcmode="lin" valueType="num">
                                      <p:cBhvr additive="base">
                                        <p:cTn id="133" dur="500" fill="hold"/>
                                        <p:tgtEl>
                                          <p:spTgt spid="3">
                                            <p:graphicEl>
                                              <a:dgm id="{89759DE5-9F8A-470E-A6D8-F13BB4DEE93D}"/>
                                            </p:graphicEl>
                                          </p:spTgt>
                                        </p:tgtEl>
                                        <p:attrNameLst>
                                          <p:attrName>ppt_x</p:attrName>
                                        </p:attrNameLst>
                                      </p:cBhvr>
                                      <p:tavLst>
                                        <p:tav tm="0">
                                          <p:val>
                                            <p:strVal val="1+#ppt_w/2"/>
                                          </p:val>
                                        </p:tav>
                                        <p:tav tm="100000">
                                          <p:val>
                                            <p:strVal val="#ppt_x"/>
                                          </p:val>
                                        </p:tav>
                                      </p:tavLst>
                                    </p:anim>
                                    <p:anim calcmode="lin" valueType="num">
                                      <p:cBhvr additive="base">
                                        <p:cTn id="134" dur="500" fill="hold"/>
                                        <p:tgtEl>
                                          <p:spTgt spid="3">
                                            <p:graphicEl>
                                              <a:dgm id="{89759DE5-9F8A-470E-A6D8-F13BB4DEE93D}"/>
                                            </p:graphicEl>
                                          </p:spTgt>
                                        </p:tgtEl>
                                        <p:attrNameLst>
                                          <p:attrName>ppt_y</p:attrName>
                                        </p:attrNameLst>
                                      </p:cBhvr>
                                      <p:tavLst>
                                        <p:tav tm="0">
                                          <p:val>
                                            <p:strVal val="#ppt_y"/>
                                          </p:val>
                                        </p:tav>
                                        <p:tav tm="100000">
                                          <p:val>
                                            <p:strVal val="#ppt_y"/>
                                          </p:val>
                                        </p:tav>
                                      </p:tavLst>
                                    </p:anim>
                                  </p:childTnLst>
                                </p:cTn>
                              </p:par>
                              <p:par>
                                <p:cTn id="135" presetID="2" presetClass="entr" presetSubtype="2" fill="hold" grpId="0" nodeType="withEffect">
                                  <p:stCondLst>
                                    <p:cond delay="0"/>
                                  </p:stCondLst>
                                  <p:childTnLst>
                                    <p:set>
                                      <p:cBhvr>
                                        <p:cTn id="136" dur="1" fill="hold">
                                          <p:stCondLst>
                                            <p:cond delay="0"/>
                                          </p:stCondLst>
                                        </p:cTn>
                                        <p:tgtEl>
                                          <p:spTgt spid="3">
                                            <p:graphicEl>
                                              <a:dgm id="{07CCF286-8B46-4A20-ACAC-84BA2D6EFBBC}"/>
                                            </p:graphicEl>
                                          </p:spTgt>
                                        </p:tgtEl>
                                        <p:attrNameLst>
                                          <p:attrName>style.visibility</p:attrName>
                                        </p:attrNameLst>
                                      </p:cBhvr>
                                      <p:to>
                                        <p:strVal val="visible"/>
                                      </p:to>
                                    </p:set>
                                    <p:anim calcmode="lin" valueType="num">
                                      <p:cBhvr additive="base">
                                        <p:cTn id="137" dur="500" fill="hold"/>
                                        <p:tgtEl>
                                          <p:spTgt spid="3">
                                            <p:graphicEl>
                                              <a:dgm id="{07CCF286-8B46-4A20-ACAC-84BA2D6EFBBC}"/>
                                            </p:graphicEl>
                                          </p:spTgt>
                                        </p:tgtEl>
                                        <p:attrNameLst>
                                          <p:attrName>ppt_x</p:attrName>
                                        </p:attrNameLst>
                                      </p:cBhvr>
                                      <p:tavLst>
                                        <p:tav tm="0">
                                          <p:val>
                                            <p:strVal val="1+#ppt_w/2"/>
                                          </p:val>
                                        </p:tav>
                                        <p:tav tm="100000">
                                          <p:val>
                                            <p:strVal val="#ppt_x"/>
                                          </p:val>
                                        </p:tav>
                                      </p:tavLst>
                                    </p:anim>
                                    <p:anim calcmode="lin" valueType="num">
                                      <p:cBhvr additive="base">
                                        <p:cTn id="138" dur="500" fill="hold"/>
                                        <p:tgtEl>
                                          <p:spTgt spid="3">
                                            <p:graphicEl>
                                              <a:dgm id="{07CCF286-8B46-4A20-ACAC-84BA2D6EFBBC}"/>
                                            </p:graphicEl>
                                          </p:spTgt>
                                        </p:tgtEl>
                                        <p:attrNameLst>
                                          <p:attrName>ppt_y</p:attrName>
                                        </p:attrNameLst>
                                      </p:cBhvr>
                                      <p:tavLst>
                                        <p:tav tm="0">
                                          <p:val>
                                            <p:strVal val="#ppt_y"/>
                                          </p:val>
                                        </p:tav>
                                        <p:tav tm="100000">
                                          <p:val>
                                            <p:strVal val="#ppt_y"/>
                                          </p:val>
                                        </p:tav>
                                      </p:tavLst>
                                    </p:anim>
                                  </p:childTnLst>
                                </p:cTn>
                              </p:par>
                              <p:par>
                                <p:cTn id="139" presetID="2" presetClass="entr" presetSubtype="2" fill="hold" grpId="0" nodeType="withEffect">
                                  <p:stCondLst>
                                    <p:cond delay="0"/>
                                  </p:stCondLst>
                                  <p:childTnLst>
                                    <p:set>
                                      <p:cBhvr>
                                        <p:cTn id="140" dur="1" fill="hold">
                                          <p:stCondLst>
                                            <p:cond delay="0"/>
                                          </p:stCondLst>
                                        </p:cTn>
                                        <p:tgtEl>
                                          <p:spTgt spid="3">
                                            <p:graphicEl>
                                              <a:dgm id="{9D82041D-873A-4600-A9C7-C0A0ADFB138B}"/>
                                            </p:graphicEl>
                                          </p:spTgt>
                                        </p:tgtEl>
                                        <p:attrNameLst>
                                          <p:attrName>style.visibility</p:attrName>
                                        </p:attrNameLst>
                                      </p:cBhvr>
                                      <p:to>
                                        <p:strVal val="visible"/>
                                      </p:to>
                                    </p:set>
                                    <p:anim calcmode="lin" valueType="num">
                                      <p:cBhvr additive="base">
                                        <p:cTn id="141" dur="500" fill="hold"/>
                                        <p:tgtEl>
                                          <p:spTgt spid="3">
                                            <p:graphicEl>
                                              <a:dgm id="{9D82041D-873A-4600-A9C7-C0A0ADFB138B}"/>
                                            </p:graphicEl>
                                          </p:spTgt>
                                        </p:tgtEl>
                                        <p:attrNameLst>
                                          <p:attrName>ppt_x</p:attrName>
                                        </p:attrNameLst>
                                      </p:cBhvr>
                                      <p:tavLst>
                                        <p:tav tm="0">
                                          <p:val>
                                            <p:strVal val="1+#ppt_w/2"/>
                                          </p:val>
                                        </p:tav>
                                        <p:tav tm="100000">
                                          <p:val>
                                            <p:strVal val="#ppt_x"/>
                                          </p:val>
                                        </p:tav>
                                      </p:tavLst>
                                    </p:anim>
                                    <p:anim calcmode="lin" valueType="num">
                                      <p:cBhvr additive="base">
                                        <p:cTn id="142" dur="500" fill="hold"/>
                                        <p:tgtEl>
                                          <p:spTgt spid="3">
                                            <p:graphicEl>
                                              <a:dgm id="{9D82041D-873A-4600-A9C7-C0A0ADFB138B}"/>
                                            </p:graphicEl>
                                          </p:spTgt>
                                        </p:tgtEl>
                                        <p:attrNameLst>
                                          <p:attrName>ppt_y</p:attrName>
                                        </p:attrNameLst>
                                      </p:cBhvr>
                                      <p:tavLst>
                                        <p:tav tm="0">
                                          <p:val>
                                            <p:strVal val="#ppt_y"/>
                                          </p:val>
                                        </p:tav>
                                        <p:tav tm="100000">
                                          <p:val>
                                            <p:strVal val="#ppt_y"/>
                                          </p:val>
                                        </p:tav>
                                      </p:tavLst>
                                    </p:anim>
                                  </p:childTnLst>
                                </p:cTn>
                              </p:par>
                              <p:par>
                                <p:cTn id="143" presetID="2" presetClass="entr" presetSubtype="2" fill="hold" grpId="0" nodeType="withEffect">
                                  <p:stCondLst>
                                    <p:cond delay="0"/>
                                  </p:stCondLst>
                                  <p:childTnLst>
                                    <p:set>
                                      <p:cBhvr>
                                        <p:cTn id="144" dur="1" fill="hold">
                                          <p:stCondLst>
                                            <p:cond delay="0"/>
                                          </p:stCondLst>
                                        </p:cTn>
                                        <p:tgtEl>
                                          <p:spTgt spid="3">
                                            <p:graphicEl>
                                              <a:dgm id="{F6E3012F-9BD6-4082-82D8-4AFE0240B443}"/>
                                            </p:graphicEl>
                                          </p:spTgt>
                                        </p:tgtEl>
                                        <p:attrNameLst>
                                          <p:attrName>style.visibility</p:attrName>
                                        </p:attrNameLst>
                                      </p:cBhvr>
                                      <p:to>
                                        <p:strVal val="visible"/>
                                      </p:to>
                                    </p:set>
                                    <p:anim calcmode="lin" valueType="num">
                                      <p:cBhvr additive="base">
                                        <p:cTn id="145" dur="500" fill="hold"/>
                                        <p:tgtEl>
                                          <p:spTgt spid="3">
                                            <p:graphicEl>
                                              <a:dgm id="{F6E3012F-9BD6-4082-82D8-4AFE0240B443}"/>
                                            </p:graphicEl>
                                          </p:spTgt>
                                        </p:tgtEl>
                                        <p:attrNameLst>
                                          <p:attrName>ppt_x</p:attrName>
                                        </p:attrNameLst>
                                      </p:cBhvr>
                                      <p:tavLst>
                                        <p:tav tm="0">
                                          <p:val>
                                            <p:strVal val="1+#ppt_w/2"/>
                                          </p:val>
                                        </p:tav>
                                        <p:tav tm="100000">
                                          <p:val>
                                            <p:strVal val="#ppt_x"/>
                                          </p:val>
                                        </p:tav>
                                      </p:tavLst>
                                    </p:anim>
                                    <p:anim calcmode="lin" valueType="num">
                                      <p:cBhvr additive="base">
                                        <p:cTn id="146" dur="500" fill="hold"/>
                                        <p:tgtEl>
                                          <p:spTgt spid="3">
                                            <p:graphicEl>
                                              <a:dgm id="{F6E3012F-9BD6-4082-82D8-4AFE0240B443}"/>
                                            </p:graphicEl>
                                          </p:spTgt>
                                        </p:tgtEl>
                                        <p:attrNameLst>
                                          <p:attrName>ppt_y</p:attrName>
                                        </p:attrNameLst>
                                      </p:cBhvr>
                                      <p:tavLst>
                                        <p:tav tm="0">
                                          <p:val>
                                            <p:strVal val="#ppt_y"/>
                                          </p:val>
                                        </p:tav>
                                        <p:tav tm="100000">
                                          <p:val>
                                            <p:strVal val="#ppt_y"/>
                                          </p:val>
                                        </p:tav>
                                      </p:tavLst>
                                    </p:anim>
                                  </p:childTnLst>
                                </p:cTn>
                              </p:par>
                              <p:par>
                                <p:cTn id="147" presetID="2" presetClass="entr" presetSubtype="2" fill="hold" grpId="0" nodeType="withEffect">
                                  <p:stCondLst>
                                    <p:cond delay="0"/>
                                  </p:stCondLst>
                                  <p:childTnLst>
                                    <p:set>
                                      <p:cBhvr>
                                        <p:cTn id="148" dur="1" fill="hold">
                                          <p:stCondLst>
                                            <p:cond delay="0"/>
                                          </p:stCondLst>
                                        </p:cTn>
                                        <p:tgtEl>
                                          <p:spTgt spid="3">
                                            <p:graphicEl>
                                              <a:dgm id="{88489ECF-FC66-4C9E-AE9D-6C22832F5BE0}"/>
                                            </p:graphicEl>
                                          </p:spTgt>
                                        </p:tgtEl>
                                        <p:attrNameLst>
                                          <p:attrName>style.visibility</p:attrName>
                                        </p:attrNameLst>
                                      </p:cBhvr>
                                      <p:to>
                                        <p:strVal val="visible"/>
                                      </p:to>
                                    </p:set>
                                    <p:anim calcmode="lin" valueType="num">
                                      <p:cBhvr additive="base">
                                        <p:cTn id="149" dur="500" fill="hold"/>
                                        <p:tgtEl>
                                          <p:spTgt spid="3">
                                            <p:graphicEl>
                                              <a:dgm id="{88489ECF-FC66-4C9E-AE9D-6C22832F5BE0}"/>
                                            </p:graphicEl>
                                          </p:spTgt>
                                        </p:tgtEl>
                                        <p:attrNameLst>
                                          <p:attrName>ppt_x</p:attrName>
                                        </p:attrNameLst>
                                      </p:cBhvr>
                                      <p:tavLst>
                                        <p:tav tm="0">
                                          <p:val>
                                            <p:strVal val="1+#ppt_w/2"/>
                                          </p:val>
                                        </p:tav>
                                        <p:tav tm="100000">
                                          <p:val>
                                            <p:strVal val="#ppt_x"/>
                                          </p:val>
                                        </p:tav>
                                      </p:tavLst>
                                    </p:anim>
                                    <p:anim calcmode="lin" valueType="num">
                                      <p:cBhvr additive="base">
                                        <p:cTn id="150" dur="500" fill="hold"/>
                                        <p:tgtEl>
                                          <p:spTgt spid="3">
                                            <p:graphicEl>
                                              <a:dgm id="{88489ECF-FC66-4C9E-AE9D-6C22832F5BE0}"/>
                                            </p:graphicEl>
                                          </p:spTgt>
                                        </p:tgtEl>
                                        <p:attrNameLst>
                                          <p:attrName>ppt_y</p:attrName>
                                        </p:attrNameLst>
                                      </p:cBhvr>
                                      <p:tavLst>
                                        <p:tav tm="0">
                                          <p:val>
                                            <p:strVal val="#ppt_y"/>
                                          </p:val>
                                        </p:tav>
                                        <p:tav tm="100000">
                                          <p:val>
                                            <p:strVal val="#ppt_y"/>
                                          </p:val>
                                        </p:tav>
                                      </p:tavLst>
                                    </p:anim>
                                  </p:childTnLst>
                                </p:cTn>
                              </p:par>
                              <p:par>
                                <p:cTn id="151" presetID="2" presetClass="entr" presetSubtype="2" fill="hold" grpId="0" nodeType="withEffect">
                                  <p:stCondLst>
                                    <p:cond delay="0"/>
                                  </p:stCondLst>
                                  <p:childTnLst>
                                    <p:set>
                                      <p:cBhvr>
                                        <p:cTn id="152" dur="1" fill="hold">
                                          <p:stCondLst>
                                            <p:cond delay="0"/>
                                          </p:stCondLst>
                                        </p:cTn>
                                        <p:tgtEl>
                                          <p:spTgt spid="3">
                                            <p:graphicEl>
                                              <a:dgm id="{B837CD79-A6ED-4CBB-B8E5-A40E2F25C7A5}"/>
                                            </p:graphicEl>
                                          </p:spTgt>
                                        </p:tgtEl>
                                        <p:attrNameLst>
                                          <p:attrName>style.visibility</p:attrName>
                                        </p:attrNameLst>
                                      </p:cBhvr>
                                      <p:to>
                                        <p:strVal val="visible"/>
                                      </p:to>
                                    </p:set>
                                    <p:anim calcmode="lin" valueType="num">
                                      <p:cBhvr additive="base">
                                        <p:cTn id="153" dur="500" fill="hold"/>
                                        <p:tgtEl>
                                          <p:spTgt spid="3">
                                            <p:graphicEl>
                                              <a:dgm id="{B837CD79-A6ED-4CBB-B8E5-A40E2F25C7A5}"/>
                                            </p:graphicEl>
                                          </p:spTgt>
                                        </p:tgtEl>
                                        <p:attrNameLst>
                                          <p:attrName>ppt_x</p:attrName>
                                        </p:attrNameLst>
                                      </p:cBhvr>
                                      <p:tavLst>
                                        <p:tav tm="0">
                                          <p:val>
                                            <p:strVal val="1+#ppt_w/2"/>
                                          </p:val>
                                        </p:tav>
                                        <p:tav tm="100000">
                                          <p:val>
                                            <p:strVal val="#ppt_x"/>
                                          </p:val>
                                        </p:tav>
                                      </p:tavLst>
                                    </p:anim>
                                    <p:anim calcmode="lin" valueType="num">
                                      <p:cBhvr additive="base">
                                        <p:cTn id="154" dur="500" fill="hold"/>
                                        <p:tgtEl>
                                          <p:spTgt spid="3">
                                            <p:graphicEl>
                                              <a:dgm id="{B837CD79-A6ED-4CBB-B8E5-A40E2F25C7A5}"/>
                                            </p:graphicEl>
                                          </p:spTgt>
                                        </p:tgtEl>
                                        <p:attrNameLst>
                                          <p:attrName>ppt_y</p:attrName>
                                        </p:attrNameLst>
                                      </p:cBhvr>
                                      <p:tavLst>
                                        <p:tav tm="0">
                                          <p:val>
                                            <p:strVal val="#ppt_y"/>
                                          </p:val>
                                        </p:tav>
                                        <p:tav tm="100000">
                                          <p:val>
                                            <p:strVal val="#ppt_y"/>
                                          </p:val>
                                        </p:tav>
                                      </p:tavLst>
                                    </p:anim>
                                  </p:childTnLst>
                                </p:cTn>
                              </p:par>
                              <p:par>
                                <p:cTn id="155" presetID="2" presetClass="entr" presetSubtype="2" fill="hold" grpId="0" nodeType="withEffect">
                                  <p:stCondLst>
                                    <p:cond delay="0"/>
                                  </p:stCondLst>
                                  <p:childTnLst>
                                    <p:set>
                                      <p:cBhvr>
                                        <p:cTn id="156" dur="1" fill="hold">
                                          <p:stCondLst>
                                            <p:cond delay="0"/>
                                          </p:stCondLst>
                                        </p:cTn>
                                        <p:tgtEl>
                                          <p:spTgt spid="3">
                                            <p:graphicEl>
                                              <a:dgm id="{FE71AD8A-D0FB-4899-A73C-1341943B3C24}"/>
                                            </p:graphicEl>
                                          </p:spTgt>
                                        </p:tgtEl>
                                        <p:attrNameLst>
                                          <p:attrName>style.visibility</p:attrName>
                                        </p:attrNameLst>
                                      </p:cBhvr>
                                      <p:to>
                                        <p:strVal val="visible"/>
                                      </p:to>
                                    </p:set>
                                    <p:anim calcmode="lin" valueType="num">
                                      <p:cBhvr additive="base">
                                        <p:cTn id="157" dur="500" fill="hold"/>
                                        <p:tgtEl>
                                          <p:spTgt spid="3">
                                            <p:graphicEl>
                                              <a:dgm id="{FE71AD8A-D0FB-4899-A73C-1341943B3C24}"/>
                                            </p:graphicEl>
                                          </p:spTgt>
                                        </p:tgtEl>
                                        <p:attrNameLst>
                                          <p:attrName>ppt_x</p:attrName>
                                        </p:attrNameLst>
                                      </p:cBhvr>
                                      <p:tavLst>
                                        <p:tav tm="0">
                                          <p:val>
                                            <p:strVal val="1+#ppt_w/2"/>
                                          </p:val>
                                        </p:tav>
                                        <p:tav tm="100000">
                                          <p:val>
                                            <p:strVal val="#ppt_x"/>
                                          </p:val>
                                        </p:tav>
                                      </p:tavLst>
                                    </p:anim>
                                    <p:anim calcmode="lin" valueType="num">
                                      <p:cBhvr additive="base">
                                        <p:cTn id="158" dur="500" fill="hold"/>
                                        <p:tgtEl>
                                          <p:spTgt spid="3">
                                            <p:graphicEl>
                                              <a:dgm id="{FE71AD8A-D0FB-4899-A73C-1341943B3C24}"/>
                                            </p:graphicEl>
                                          </p:spTgt>
                                        </p:tgtEl>
                                        <p:attrNameLst>
                                          <p:attrName>ppt_y</p:attrName>
                                        </p:attrNameLst>
                                      </p:cBhvr>
                                      <p:tavLst>
                                        <p:tav tm="0">
                                          <p:val>
                                            <p:strVal val="#ppt_y"/>
                                          </p:val>
                                        </p:tav>
                                        <p:tav tm="100000">
                                          <p:val>
                                            <p:strVal val="#ppt_y"/>
                                          </p:val>
                                        </p:tav>
                                      </p:tavLst>
                                    </p:anim>
                                  </p:childTnLst>
                                </p:cTn>
                              </p:par>
                              <p:par>
                                <p:cTn id="159" presetID="2" presetClass="entr" presetSubtype="2" fill="hold" grpId="0" nodeType="withEffect">
                                  <p:stCondLst>
                                    <p:cond delay="0"/>
                                  </p:stCondLst>
                                  <p:childTnLst>
                                    <p:set>
                                      <p:cBhvr>
                                        <p:cTn id="160" dur="1" fill="hold">
                                          <p:stCondLst>
                                            <p:cond delay="0"/>
                                          </p:stCondLst>
                                        </p:cTn>
                                        <p:tgtEl>
                                          <p:spTgt spid="3">
                                            <p:graphicEl>
                                              <a:dgm id="{561BD3A5-BBDC-4502-BC45-D03CD0B9A155}"/>
                                            </p:graphicEl>
                                          </p:spTgt>
                                        </p:tgtEl>
                                        <p:attrNameLst>
                                          <p:attrName>style.visibility</p:attrName>
                                        </p:attrNameLst>
                                      </p:cBhvr>
                                      <p:to>
                                        <p:strVal val="visible"/>
                                      </p:to>
                                    </p:set>
                                    <p:anim calcmode="lin" valueType="num">
                                      <p:cBhvr additive="base">
                                        <p:cTn id="161" dur="500" fill="hold"/>
                                        <p:tgtEl>
                                          <p:spTgt spid="3">
                                            <p:graphicEl>
                                              <a:dgm id="{561BD3A5-BBDC-4502-BC45-D03CD0B9A155}"/>
                                            </p:graphicEl>
                                          </p:spTgt>
                                        </p:tgtEl>
                                        <p:attrNameLst>
                                          <p:attrName>ppt_x</p:attrName>
                                        </p:attrNameLst>
                                      </p:cBhvr>
                                      <p:tavLst>
                                        <p:tav tm="0">
                                          <p:val>
                                            <p:strVal val="1+#ppt_w/2"/>
                                          </p:val>
                                        </p:tav>
                                        <p:tav tm="100000">
                                          <p:val>
                                            <p:strVal val="#ppt_x"/>
                                          </p:val>
                                        </p:tav>
                                      </p:tavLst>
                                    </p:anim>
                                    <p:anim calcmode="lin" valueType="num">
                                      <p:cBhvr additive="base">
                                        <p:cTn id="162" dur="500" fill="hold"/>
                                        <p:tgtEl>
                                          <p:spTgt spid="3">
                                            <p:graphicEl>
                                              <a:dgm id="{561BD3A5-BBDC-4502-BC45-D03CD0B9A155}"/>
                                            </p:graphicEl>
                                          </p:spTgt>
                                        </p:tgtEl>
                                        <p:attrNameLst>
                                          <p:attrName>ppt_y</p:attrName>
                                        </p:attrNameLst>
                                      </p:cBhvr>
                                      <p:tavLst>
                                        <p:tav tm="0">
                                          <p:val>
                                            <p:strVal val="#ppt_y"/>
                                          </p:val>
                                        </p:tav>
                                        <p:tav tm="100000">
                                          <p:val>
                                            <p:strVal val="#ppt_y"/>
                                          </p:val>
                                        </p:tav>
                                      </p:tavLst>
                                    </p:anim>
                                  </p:childTnLst>
                                </p:cTn>
                              </p:par>
                              <p:par>
                                <p:cTn id="163" presetID="2" presetClass="entr" presetSubtype="2" fill="hold" grpId="0" nodeType="withEffect">
                                  <p:stCondLst>
                                    <p:cond delay="0"/>
                                  </p:stCondLst>
                                  <p:childTnLst>
                                    <p:set>
                                      <p:cBhvr>
                                        <p:cTn id="164" dur="1" fill="hold">
                                          <p:stCondLst>
                                            <p:cond delay="0"/>
                                          </p:stCondLst>
                                        </p:cTn>
                                        <p:tgtEl>
                                          <p:spTgt spid="3">
                                            <p:graphicEl>
                                              <a:dgm id="{9B9E3039-3F09-497A-BFE8-CFBF0E0BD0C3}"/>
                                            </p:graphicEl>
                                          </p:spTgt>
                                        </p:tgtEl>
                                        <p:attrNameLst>
                                          <p:attrName>style.visibility</p:attrName>
                                        </p:attrNameLst>
                                      </p:cBhvr>
                                      <p:to>
                                        <p:strVal val="visible"/>
                                      </p:to>
                                    </p:set>
                                    <p:anim calcmode="lin" valueType="num">
                                      <p:cBhvr additive="base">
                                        <p:cTn id="165" dur="500" fill="hold"/>
                                        <p:tgtEl>
                                          <p:spTgt spid="3">
                                            <p:graphicEl>
                                              <a:dgm id="{9B9E3039-3F09-497A-BFE8-CFBF0E0BD0C3}"/>
                                            </p:graphicEl>
                                          </p:spTgt>
                                        </p:tgtEl>
                                        <p:attrNameLst>
                                          <p:attrName>ppt_x</p:attrName>
                                        </p:attrNameLst>
                                      </p:cBhvr>
                                      <p:tavLst>
                                        <p:tav tm="0">
                                          <p:val>
                                            <p:strVal val="1+#ppt_w/2"/>
                                          </p:val>
                                        </p:tav>
                                        <p:tav tm="100000">
                                          <p:val>
                                            <p:strVal val="#ppt_x"/>
                                          </p:val>
                                        </p:tav>
                                      </p:tavLst>
                                    </p:anim>
                                    <p:anim calcmode="lin" valueType="num">
                                      <p:cBhvr additive="base">
                                        <p:cTn id="166" dur="500" fill="hold"/>
                                        <p:tgtEl>
                                          <p:spTgt spid="3">
                                            <p:graphicEl>
                                              <a:dgm id="{9B9E3039-3F09-497A-BFE8-CFBF0E0BD0C3}"/>
                                            </p:graphicEl>
                                          </p:spTgt>
                                        </p:tgtEl>
                                        <p:attrNameLst>
                                          <p:attrName>ppt_y</p:attrName>
                                        </p:attrNameLst>
                                      </p:cBhvr>
                                      <p:tavLst>
                                        <p:tav tm="0">
                                          <p:val>
                                            <p:strVal val="#ppt_y"/>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2" presetClass="entr" presetSubtype="2" fill="hold" grpId="0" nodeType="clickEffect">
                                  <p:stCondLst>
                                    <p:cond delay="0"/>
                                  </p:stCondLst>
                                  <p:childTnLst>
                                    <p:set>
                                      <p:cBhvr>
                                        <p:cTn id="170" dur="1" fill="hold">
                                          <p:stCondLst>
                                            <p:cond delay="0"/>
                                          </p:stCondLst>
                                        </p:cTn>
                                        <p:tgtEl>
                                          <p:spTgt spid="3">
                                            <p:graphicEl>
                                              <a:dgm id="{45A02F84-C6CB-43F5-AEE4-3EA66C2BD25F}"/>
                                            </p:graphicEl>
                                          </p:spTgt>
                                        </p:tgtEl>
                                        <p:attrNameLst>
                                          <p:attrName>style.visibility</p:attrName>
                                        </p:attrNameLst>
                                      </p:cBhvr>
                                      <p:to>
                                        <p:strVal val="visible"/>
                                      </p:to>
                                    </p:set>
                                    <p:anim calcmode="lin" valueType="num">
                                      <p:cBhvr additive="base">
                                        <p:cTn id="171" dur="500" fill="hold"/>
                                        <p:tgtEl>
                                          <p:spTgt spid="3">
                                            <p:graphicEl>
                                              <a:dgm id="{45A02F84-C6CB-43F5-AEE4-3EA66C2BD25F}"/>
                                            </p:graphicEl>
                                          </p:spTgt>
                                        </p:tgtEl>
                                        <p:attrNameLst>
                                          <p:attrName>ppt_x</p:attrName>
                                        </p:attrNameLst>
                                      </p:cBhvr>
                                      <p:tavLst>
                                        <p:tav tm="0">
                                          <p:val>
                                            <p:strVal val="1+#ppt_w/2"/>
                                          </p:val>
                                        </p:tav>
                                        <p:tav tm="100000">
                                          <p:val>
                                            <p:strVal val="#ppt_x"/>
                                          </p:val>
                                        </p:tav>
                                      </p:tavLst>
                                    </p:anim>
                                    <p:anim calcmode="lin" valueType="num">
                                      <p:cBhvr additive="base">
                                        <p:cTn id="172" dur="500" fill="hold"/>
                                        <p:tgtEl>
                                          <p:spTgt spid="3">
                                            <p:graphicEl>
                                              <a:dgm id="{45A02F84-C6CB-43F5-AEE4-3EA66C2BD25F}"/>
                                            </p:graphicEl>
                                          </p:spTgt>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3">
                                            <p:graphicEl>
                                              <a:dgm id="{FEBD3C2A-A340-470A-A475-AE614EA07678}"/>
                                            </p:graphicEl>
                                          </p:spTgt>
                                        </p:tgtEl>
                                        <p:attrNameLst>
                                          <p:attrName>style.visibility</p:attrName>
                                        </p:attrNameLst>
                                      </p:cBhvr>
                                      <p:to>
                                        <p:strVal val="visible"/>
                                      </p:to>
                                    </p:set>
                                    <p:anim calcmode="lin" valueType="num">
                                      <p:cBhvr additive="base">
                                        <p:cTn id="175" dur="500" fill="hold"/>
                                        <p:tgtEl>
                                          <p:spTgt spid="3">
                                            <p:graphicEl>
                                              <a:dgm id="{FEBD3C2A-A340-470A-A475-AE614EA07678}"/>
                                            </p:graphicEl>
                                          </p:spTgt>
                                        </p:tgtEl>
                                        <p:attrNameLst>
                                          <p:attrName>ppt_x</p:attrName>
                                        </p:attrNameLst>
                                      </p:cBhvr>
                                      <p:tavLst>
                                        <p:tav tm="0">
                                          <p:val>
                                            <p:strVal val="1+#ppt_w/2"/>
                                          </p:val>
                                        </p:tav>
                                        <p:tav tm="100000">
                                          <p:val>
                                            <p:strVal val="#ppt_x"/>
                                          </p:val>
                                        </p:tav>
                                      </p:tavLst>
                                    </p:anim>
                                    <p:anim calcmode="lin" valueType="num">
                                      <p:cBhvr additive="base">
                                        <p:cTn id="176" dur="500" fill="hold"/>
                                        <p:tgtEl>
                                          <p:spTgt spid="3">
                                            <p:graphicEl>
                                              <a:dgm id="{FEBD3C2A-A340-470A-A475-AE614EA07678}"/>
                                            </p:graphicEl>
                                          </p:spTgt>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3">
                                            <p:graphicEl>
                                              <a:dgm id="{80CDBBF8-C6B4-4166-87C1-DC9120CC7586}"/>
                                            </p:graphicEl>
                                          </p:spTgt>
                                        </p:tgtEl>
                                        <p:attrNameLst>
                                          <p:attrName>style.visibility</p:attrName>
                                        </p:attrNameLst>
                                      </p:cBhvr>
                                      <p:to>
                                        <p:strVal val="visible"/>
                                      </p:to>
                                    </p:set>
                                    <p:anim calcmode="lin" valueType="num">
                                      <p:cBhvr additive="base">
                                        <p:cTn id="179" dur="500" fill="hold"/>
                                        <p:tgtEl>
                                          <p:spTgt spid="3">
                                            <p:graphicEl>
                                              <a:dgm id="{80CDBBF8-C6B4-4166-87C1-DC9120CC7586}"/>
                                            </p:graphicEl>
                                          </p:spTgt>
                                        </p:tgtEl>
                                        <p:attrNameLst>
                                          <p:attrName>ppt_x</p:attrName>
                                        </p:attrNameLst>
                                      </p:cBhvr>
                                      <p:tavLst>
                                        <p:tav tm="0">
                                          <p:val>
                                            <p:strVal val="1+#ppt_w/2"/>
                                          </p:val>
                                        </p:tav>
                                        <p:tav tm="100000">
                                          <p:val>
                                            <p:strVal val="#ppt_x"/>
                                          </p:val>
                                        </p:tav>
                                      </p:tavLst>
                                    </p:anim>
                                    <p:anim calcmode="lin" valueType="num">
                                      <p:cBhvr additive="base">
                                        <p:cTn id="180" dur="500" fill="hold"/>
                                        <p:tgtEl>
                                          <p:spTgt spid="3">
                                            <p:graphicEl>
                                              <a:dgm id="{80CDBBF8-C6B4-4166-87C1-DC9120CC7586}"/>
                                            </p:graphicEl>
                                          </p:spTgt>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3">
                                            <p:graphicEl>
                                              <a:dgm id="{481176DA-885A-4BEE-AC35-A7ACB387C136}"/>
                                            </p:graphicEl>
                                          </p:spTgt>
                                        </p:tgtEl>
                                        <p:attrNameLst>
                                          <p:attrName>style.visibility</p:attrName>
                                        </p:attrNameLst>
                                      </p:cBhvr>
                                      <p:to>
                                        <p:strVal val="visible"/>
                                      </p:to>
                                    </p:set>
                                    <p:anim calcmode="lin" valueType="num">
                                      <p:cBhvr additive="base">
                                        <p:cTn id="183" dur="500" fill="hold"/>
                                        <p:tgtEl>
                                          <p:spTgt spid="3">
                                            <p:graphicEl>
                                              <a:dgm id="{481176DA-885A-4BEE-AC35-A7ACB387C136}"/>
                                            </p:graphicEl>
                                          </p:spTgt>
                                        </p:tgtEl>
                                        <p:attrNameLst>
                                          <p:attrName>ppt_x</p:attrName>
                                        </p:attrNameLst>
                                      </p:cBhvr>
                                      <p:tavLst>
                                        <p:tav tm="0">
                                          <p:val>
                                            <p:strVal val="1+#ppt_w/2"/>
                                          </p:val>
                                        </p:tav>
                                        <p:tav tm="100000">
                                          <p:val>
                                            <p:strVal val="#ppt_x"/>
                                          </p:val>
                                        </p:tav>
                                      </p:tavLst>
                                    </p:anim>
                                    <p:anim calcmode="lin" valueType="num">
                                      <p:cBhvr additive="base">
                                        <p:cTn id="184" dur="500" fill="hold"/>
                                        <p:tgtEl>
                                          <p:spTgt spid="3">
                                            <p:graphicEl>
                                              <a:dgm id="{481176DA-885A-4BEE-AC35-A7ACB387C136}"/>
                                            </p:graphicEl>
                                          </p:spTgt>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3">
                                            <p:graphicEl>
                                              <a:dgm id="{7A08F6BE-3C40-44C0-833E-AC9FDCB52097}"/>
                                            </p:graphicEl>
                                          </p:spTgt>
                                        </p:tgtEl>
                                        <p:attrNameLst>
                                          <p:attrName>style.visibility</p:attrName>
                                        </p:attrNameLst>
                                      </p:cBhvr>
                                      <p:to>
                                        <p:strVal val="visible"/>
                                      </p:to>
                                    </p:set>
                                    <p:anim calcmode="lin" valueType="num">
                                      <p:cBhvr additive="base">
                                        <p:cTn id="187" dur="500" fill="hold"/>
                                        <p:tgtEl>
                                          <p:spTgt spid="3">
                                            <p:graphicEl>
                                              <a:dgm id="{7A08F6BE-3C40-44C0-833E-AC9FDCB52097}"/>
                                            </p:graphicEl>
                                          </p:spTgt>
                                        </p:tgtEl>
                                        <p:attrNameLst>
                                          <p:attrName>ppt_x</p:attrName>
                                        </p:attrNameLst>
                                      </p:cBhvr>
                                      <p:tavLst>
                                        <p:tav tm="0">
                                          <p:val>
                                            <p:strVal val="1+#ppt_w/2"/>
                                          </p:val>
                                        </p:tav>
                                        <p:tav tm="100000">
                                          <p:val>
                                            <p:strVal val="#ppt_x"/>
                                          </p:val>
                                        </p:tav>
                                      </p:tavLst>
                                    </p:anim>
                                    <p:anim calcmode="lin" valueType="num">
                                      <p:cBhvr additive="base">
                                        <p:cTn id="188" dur="500" fill="hold"/>
                                        <p:tgtEl>
                                          <p:spTgt spid="3">
                                            <p:graphicEl>
                                              <a:dgm id="{7A08F6BE-3C40-44C0-833E-AC9FDCB52097}"/>
                                            </p:graphicEl>
                                          </p:spTgt>
                                        </p:tgtEl>
                                        <p:attrNameLst>
                                          <p:attrName>ppt_y</p:attrName>
                                        </p:attrNameLst>
                                      </p:cBhvr>
                                      <p:tavLst>
                                        <p:tav tm="0">
                                          <p:val>
                                            <p:strVal val="#ppt_y"/>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ID="2" presetClass="entr" presetSubtype="4" fill="hold" grpId="0" nodeType="clickEffect">
                                  <p:stCondLst>
                                    <p:cond delay="0"/>
                                  </p:stCondLst>
                                  <p:childTnLst>
                                    <p:set>
                                      <p:cBhvr>
                                        <p:cTn id="192" dur="1" fill="hold">
                                          <p:stCondLst>
                                            <p:cond delay="0"/>
                                          </p:stCondLst>
                                        </p:cTn>
                                        <p:tgtEl>
                                          <p:spTgt spid="11"/>
                                        </p:tgtEl>
                                        <p:attrNameLst>
                                          <p:attrName>style.visibility</p:attrName>
                                        </p:attrNameLst>
                                      </p:cBhvr>
                                      <p:to>
                                        <p:strVal val="visible"/>
                                      </p:to>
                                    </p:set>
                                    <p:anim calcmode="lin" valueType="num">
                                      <p:cBhvr additive="base">
                                        <p:cTn id="193" dur="500" fill="hold"/>
                                        <p:tgtEl>
                                          <p:spTgt spid="11"/>
                                        </p:tgtEl>
                                        <p:attrNameLst>
                                          <p:attrName>ppt_x</p:attrName>
                                        </p:attrNameLst>
                                      </p:cBhvr>
                                      <p:tavLst>
                                        <p:tav tm="0">
                                          <p:val>
                                            <p:strVal val="#ppt_x"/>
                                          </p:val>
                                        </p:tav>
                                        <p:tav tm="100000">
                                          <p:val>
                                            <p:strVal val="#ppt_x"/>
                                          </p:val>
                                        </p:tav>
                                      </p:tavLst>
                                    </p:anim>
                                    <p:anim calcmode="lin" valueType="num">
                                      <p:cBhvr additive="base">
                                        <p:cTn id="19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xit" presetSubtype="4" fill="hold" grpId="1" nodeType="clickEffect">
                                  <p:stCondLst>
                                    <p:cond delay="0"/>
                                  </p:stCondLst>
                                  <p:childTnLst>
                                    <p:anim calcmode="lin" valueType="num">
                                      <p:cBhvr additive="base">
                                        <p:cTn id="198" dur="500"/>
                                        <p:tgtEl>
                                          <p:spTgt spid="11"/>
                                        </p:tgtEl>
                                        <p:attrNameLst>
                                          <p:attrName>ppt_x</p:attrName>
                                        </p:attrNameLst>
                                      </p:cBhvr>
                                      <p:tavLst>
                                        <p:tav tm="0">
                                          <p:val>
                                            <p:strVal val="ppt_x"/>
                                          </p:val>
                                        </p:tav>
                                        <p:tav tm="100000">
                                          <p:val>
                                            <p:strVal val="ppt_x"/>
                                          </p:val>
                                        </p:tav>
                                      </p:tavLst>
                                    </p:anim>
                                    <p:anim calcmode="lin" valueType="num">
                                      <p:cBhvr additive="base">
                                        <p:cTn id="199" dur="500"/>
                                        <p:tgtEl>
                                          <p:spTgt spid="11"/>
                                        </p:tgtEl>
                                        <p:attrNameLst>
                                          <p:attrName>ppt_y</p:attrName>
                                        </p:attrNameLst>
                                      </p:cBhvr>
                                      <p:tavLst>
                                        <p:tav tm="0">
                                          <p:val>
                                            <p:strVal val="ppt_y"/>
                                          </p:val>
                                        </p:tav>
                                        <p:tav tm="100000">
                                          <p:val>
                                            <p:strVal val="1+ppt_h/2"/>
                                          </p:val>
                                        </p:tav>
                                      </p:tavLst>
                                    </p:anim>
                                    <p:set>
                                      <p:cBhvr>
                                        <p:cTn id="200" dur="1" fill="hold">
                                          <p:stCondLst>
                                            <p:cond delay="499"/>
                                          </p:stCondLst>
                                        </p:cTn>
                                        <p:tgtEl>
                                          <p:spTgt spid="11"/>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ID="2" presetClass="entr" presetSubtype="4" fill="hold" grpId="0" nodeType="clickEffect">
                                  <p:stCondLst>
                                    <p:cond delay="0"/>
                                  </p:stCondLst>
                                  <p:childTnLst>
                                    <p:set>
                                      <p:cBhvr>
                                        <p:cTn id="204" dur="1" fill="hold">
                                          <p:stCondLst>
                                            <p:cond delay="0"/>
                                          </p:stCondLst>
                                        </p:cTn>
                                        <p:tgtEl>
                                          <p:spTgt spid="12"/>
                                        </p:tgtEl>
                                        <p:attrNameLst>
                                          <p:attrName>style.visibility</p:attrName>
                                        </p:attrNameLst>
                                      </p:cBhvr>
                                      <p:to>
                                        <p:strVal val="visible"/>
                                      </p:to>
                                    </p:set>
                                    <p:anim calcmode="lin" valueType="num">
                                      <p:cBhvr additive="base">
                                        <p:cTn id="205" dur="500" fill="hold"/>
                                        <p:tgtEl>
                                          <p:spTgt spid="12"/>
                                        </p:tgtEl>
                                        <p:attrNameLst>
                                          <p:attrName>ppt_x</p:attrName>
                                        </p:attrNameLst>
                                      </p:cBhvr>
                                      <p:tavLst>
                                        <p:tav tm="0">
                                          <p:val>
                                            <p:strVal val="#ppt_x"/>
                                          </p:val>
                                        </p:tav>
                                        <p:tav tm="100000">
                                          <p:val>
                                            <p:strVal val="#ppt_x"/>
                                          </p:val>
                                        </p:tav>
                                      </p:tavLst>
                                    </p:anim>
                                    <p:anim calcmode="lin" valueType="num">
                                      <p:cBhvr additive="base">
                                        <p:cTn id="20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7" fill="hold">
                      <p:stCondLst>
                        <p:cond delay="indefinite"/>
                      </p:stCondLst>
                      <p:childTnLst>
                        <p:par>
                          <p:cTn id="208" fill="hold">
                            <p:stCondLst>
                              <p:cond delay="0"/>
                            </p:stCondLst>
                            <p:childTnLst>
                              <p:par>
                                <p:cTn id="209" presetID="2" presetClass="exit" presetSubtype="4" fill="hold" grpId="1" nodeType="clickEffect">
                                  <p:stCondLst>
                                    <p:cond delay="0"/>
                                  </p:stCondLst>
                                  <p:childTnLst>
                                    <p:anim calcmode="lin" valueType="num">
                                      <p:cBhvr additive="base">
                                        <p:cTn id="210" dur="500"/>
                                        <p:tgtEl>
                                          <p:spTgt spid="12"/>
                                        </p:tgtEl>
                                        <p:attrNameLst>
                                          <p:attrName>ppt_x</p:attrName>
                                        </p:attrNameLst>
                                      </p:cBhvr>
                                      <p:tavLst>
                                        <p:tav tm="0">
                                          <p:val>
                                            <p:strVal val="ppt_x"/>
                                          </p:val>
                                        </p:tav>
                                        <p:tav tm="100000">
                                          <p:val>
                                            <p:strVal val="ppt_x"/>
                                          </p:val>
                                        </p:tav>
                                      </p:tavLst>
                                    </p:anim>
                                    <p:anim calcmode="lin" valueType="num">
                                      <p:cBhvr additive="base">
                                        <p:cTn id="211" dur="500"/>
                                        <p:tgtEl>
                                          <p:spTgt spid="12"/>
                                        </p:tgtEl>
                                        <p:attrNameLst>
                                          <p:attrName>ppt_y</p:attrName>
                                        </p:attrNameLst>
                                      </p:cBhvr>
                                      <p:tavLst>
                                        <p:tav tm="0">
                                          <p:val>
                                            <p:strVal val="ppt_y"/>
                                          </p:val>
                                        </p:tav>
                                        <p:tav tm="100000">
                                          <p:val>
                                            <p:strVal val="1+ppt_h/2"/>
                                          </p:val>
                                        </p:tav>
                                      </p:tavLst>
                                    </p:anim>
                                    <p:set>
                                      <p:cBhvr>
                                        <p:cTn id="212" dur="1" fill="hold">
                                          <p:stCondLst>
                                            <p:cond delay="499"/>
                                          </p:stCondLst>
                                        </p:cTn>
                                        <p:tgtEl>
                                          <p:spTgt spid="12"/>
                                        </p:tgtEl>
                                        <p:attrNameLst>
                                          <p:attrName>style.visibility</p:attrName>
                                        </p:attrNameLst>
                                      </p:cBhvr>
                                      <p:to>
                                        <p:strVal val="hidden"/>
                                      </p:to>
                                    </p:set>
                                  </p:childTnLst>
                                </p:cTn>
                              </p:par>
                            </p:childTnLst>
                          </p:cTn>
                        </p:par>
                      </p:childTnLst>
                    </p:cTn>
                  </p:par>
                  <p:par>
                    <p:cTn id="213" fill="hold">
                      <p:stCondLst>
                        <p:cond delay="indefinite"/>
                      </p:stCondLst>
                      <p:childTnLst>
                        <p:par>
                          <p:cTn id="214" fill="hold">
                            <p:stCondLst>
                              <p:cond delay="0"/>
                            </p:stCondLst>
                            <p:childTnLst>
                              <p:par>
                                <p:cTn id="215" presetID="2" presetClass="entr" presetSubtype="4" fill="hold" grpId="0" nodeType="clickEffect">
                                  <p:stCondLst>
                                    <p:cond delay="0"/>
                                  </p:stCondLst>
                                  <p:childTnLst>
                                    <p:set>
                                      <p:cBhvr>
                                        <p:cTn id="216" dur="1" fill="hold">
                                          <p:stCondLst>
                                            <p:cond delay="0"/>
                                          </p:stCondLst>
                                        </p:cTn>
                                        <p:tgtEl>
                                          <p:spTgt spid="13"/>
                                        </p:tgtEl>
                                        <p:attrNameLst>
                                          <p:attrName>style.visibility</p:attrName>
                                        </p:attrNameLst>
                                      </p:cBhvr>
                                      <p:to>
                                        <p:strVal val="visible"/>
                                      </p:to>
                                    </p:set>
                                    <p:anim calcmode="lin" valueType="num">
                                      <p:cBhvr additive="base">
                                        <p:cTn id="217" dur="500" fill="hold"/>
                                        <p:tgtEl>
                                          <p:spTgt spid="13"/>
                                        </p:tgtEl>
                                        <p:attrNameLst>
                                          <p:attrName>ppt_x</p:attrName>
                                        </p:attrNameLst>
                                      </p:cBhvr>
                                      <p:tavLst>
                                        <p:tav tm="0">
                                          <p:val>
                                            <p:strVal val="#ppt_x"/>
                                          </p:val>
                                        </p:tav>
                                        <p:tav tm="100000">
                                          <p:val>
                                            <p:strVal val="#ppt_x"/>
                                          </p:val>
                                        </p:tav>
                                      </p:tavLst>
                                    </p:anim>
                                    <p:anim calcmode="lin" valueType="num">
                                      <p:cBhvr additive="base">
                                        <p:cTn id="21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9" fill="hold">
                      <p:stCondLst>
                        <p:cond delay="indefinite"/>
                      </p:stCondLst>
                      <p:childTnLst>
                        <p:par>
                          <p:cTn id="220" fill="hold">
                            <p:stCondLst>
                              <p:cond delay="0"/>
                            </p:stCondLst>
                            <p:childTnLst>
                              <p:par>
                                <p:cTn id="221" presetID="2" presetClass="exit" presetSubtype="4" fill="hold" grpId="1" nodeType="clickEffect">
                                  <p:stCondLst>
                                    <p:cond delay="0"/>
                                  </p:stCondLst>
                                  <p:childTnLst>
                                    <p:anim calcmode="lin" valueType="num">
                                      <p:cBhvr additive="base">
                                        <p:cTn id="222" dur="500"/>
                                        <p:tgtEl>
                                          <p:spTgt spid="13"/>
                                        </p:tgtEl>
                                        <p:attrNameLst>
                                          <p:attrName>ppt_x</p:attrName>
                                        </p:attrNameLst>
                                      </p:cBhvr>
                                      <p:tavLst>
                                        <p:tav tm="0">
                                          <p:val>
                                            <p:strVal val="ppt_x"/>
                                          </p:val>
                                        </p:tav>
                                        <p:tav tm="100000">
                                          <p:val>
                                            <p:strVal val="ppt_x"/>
                                          </p:val>
                                        </p:tav>
                                      </p:tavLst>
                                    </p:anim>
                                    <p:anim calcmode="lin" valueType="num">
                                      <p:cBhvr additive="base">
                                        <p:cTn id="223" dur="500"/>
                                        <p:tgtEl>
                                          <p:spTgt spid="13"/>
                                        </p:tgtEl>
                                        <p:attrNameLst>
                                          <p:attrName>ppt_y</p:attrName>
                                        </p:attrNameLst>
                                      </p:cBhvr>
                                      <p:tavLst>
                                        <p:tav tm="0">
                                          <p:val>
                                            <p:strVal val="ppt_y"/>
                                          </p:val>
                                        </p:tav>
                                        <p:tav tm="100000">
                                          <p:val>
                                            <p:strVal val="1+ppt_h/2"/>
                                          </p:val>
                                        </p:tav>
                                      </p:tavLst>
                                    </p:anim>
                                    <p:set>
                                      <p:cBhvr>
                                        <p:cTn id="224" dur="1" fill="hold">
                                          <p:stCondLst>
                                            <p:cond delay="499"/>
                                          </p:stCondLst>
                                        </p:cTn>
                                        <p:tgtEl>
                                          <p:spTgt spid="13"/>
                                        </p:tgtEl>
                                        <p:attrNameLst>
                                          <p:attrName>style.visibility</p:attrName>
                                        </p:attrNameLst>
                                      </p:cBhvr>
                                      <p:to>
                                        <p:strVal val="hidden"/>
                                      </p:to>
                                    </p:set>
                                  </p:childTnLst>
                                </p:cTn>
                              </p:par>
                            </p:childTnLst>
                          </p:cTn>
                        </p:par>
                      </p:childTnLst>
                    </p:cTn>
                  </p:par>
                  <p:par>
                    <p:cTn id="225" fill="hold">
                      <p:stCondLst>
                        <p:cond delay="indefinite"/>
                      </p:stCondLst>
                      <p:childTnLst>
                        <p:par>
                          <p:cTn id="226" fill="hold">
                            <p:stCondLst>
                              <p:cond delay="0"/>
                            </p:stCondLst>
                            <p:childTnLst>
                              <p:par>
                                <p:cTn id="227" presetID="42" presetClass="entr" presetSubtype="0" fill="hold" grpId="0" nodeType="clickEffect">
                                  <p:stCondLst>
                                    <p:cond delay="0"/>
                                  </p:stCondLst>
                                  <p:childTnLst>
                                    <p:set>
                                      <p:cBhvr>
                                        <p:cTn id="228" dur="1" fill="hold">
                                          <p:stCondLst>
                                            <p:cond delay="0"/>
                                          </p:stCondLst>
                                        </p:cTn>
                                        <p:tgtEl>
                                          <p:spTgt spid="14"/>
                                        </p:tgtEl>
                                        <p:attrNameLst>
                                          <p:attrName>style.visibility</p:attrName>
                                        </p:attrNameLst>
                                      </p:cBhvr>
                                      <p:to>
                                        <p:strVal val="visible"/>
                                      </p:to>
                                    </p:set>
                                    <p:animEffect transition="in" filter="fade">
                                      <p:cBhvr>
                                        <p:cTn id="229" dur="1000"/>
                                        <p:tgtEl>
                                          <p:spTgt spid="14"/>
                                        </p:tgtEl>
                                      </p:cBhvr>
                                    </p:animEffect>
                                    <p:anim calcmode="lin" valueType="num">
                                      <p:cBhvr>
                                        <p:cTn id="230" dur="1000" fill="hold"/>
                                        <p:tgtEl>
                                          <p:spTgt spid="14"/>
                                        </p:tgtEl>
                                        <p:attrNameLst>
                                          <p:attrName>ppt_x</p:attrName>
                                        </p:attrNameLst>
                                      </p:cBhvr>
                                      <p:tavLst>
                                        <p:tav tm="0">
                                          <p:val>
                                            <p:strVal val="#ppt_x"/>
                                          </p:val>
                                        </p:tav>
                                        <p:tav tm="100000">
                                          <p:val>
                                            <p:strVal val="#ppt_x"/>
                                          </p:val>
                                        </p:tav>
                                      </p:tavLst>
                                    </p:anim>
                                    <p:anim calcmode="lin" valueType="num">
                                      <p:cBhvr>
                                        <p:cTn id="2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32" fill="hold">
                      <p:stCondLst>
                        <p:cond delay="indefinite"/>
                      </p:stCondLst>
                      <p:childTnLst>
                        <p:par>
                          <p:cTn id="233" fill="hold">
                            <p:stCondLst>
                              <p:cond delay="0"/>
                            </p:stCondLst>
                            <p:childTnLst>
                              <p:par>
                                <p:cTn id="234" presetID="2" presetClass="exit" presetSubtype="4" fill="hold" grpId="1" nodeType="clickEffect">
                                  <p:stCondLst>
                                    <p:cond delay="0"/>
                                  </p:stCondLst>
                                  <p:childTnLst>
                                    <p:anim calcmode="lin" valueType="num">
                                      <p:cBhvr additive="base">
                                        <p:cTn id="235" dur="500"/>
                                        <p:tgtEl>
                                          <p:spTgt spid="14"/>
                                        </p:tgtEl>
                                        <p:attrNameLst>
                                          <p:attrName>ppt_x</p:attrName>
                                        </p:attrNameLst>
                                      </p:cBhvr>
                                      <p:tavLst>
                                        <p:tav tm="0">
                                          <p:val>
                                            <p:strVal val="ppt_x"/>
                                          </p:val>
                                        </p:tav>
                                        <p:tav tm="100000">
                                          <p:val>
                                            <p:strVal val="ppt_x"/>
                                          </p:val>
                                        </p:tav>
                                      </p:tavLst>
                                    </p:anim>
                                    <p:anim calcmode="lin" valueType="num">
                                      <p:cBhvr additive="base">
                                        <p:cTn id="236" dur="500"/>
                                        <p:tgtEl>
                                          <p:spTgt spid="14"/>
                                        </p:tgtEl>
                                        <p:attrNameLst>
                                          <p:attrName>ppt_y</p:attrName>
                                        </p:attrNameLst>
                                      </p:cBhvr>
                                      <p:tavLst>
                                        <p:tav tm="0">
                                          <p:val>
                                            <p:strVal val="ppt_y"/>
                                          </p:val>
                                        </p:tav>
                                        <p:tav tm="100000">
                                          <p:val>
                                            <p:strVal val="1+ppt_h/2"/>
                                          </p:val>
                                        </p:tav>
                                      </p:tavLst>
                                    </p:anim>
                                    <p:set>
                                      <p:cBhvr>
                                        <p:cTn id="237" dur="1" fill="hold">
                                          <p:stCondLst>
                                            <p:cond delay="499"/>
                                          </p:stCondLst>
                                        </p:cTn>
                                        <p:tgtEl>
                                          <p:spTgt spid="14"/>
                                        </p:tgtEl>
                                        <p:attrNameLst>
                                          <p:attrName>style.visibility</p:attrName>
                                        </p:attrNameLst>
                                      </p:cBhvr>
                                      <p:to>
                                        <p:strVal val="hidden"/>
                                      </p:to>
                                    </p:set>
                                  </p:childTnLst>
                                </p:cTn>
                              </p:par>
                            </p:childTnLst>
                          </p:cTn>
                        </p:par>
                      </p:childTnLst>
                    </p:cTn>
                  </p:par>
                  <p:par>
                    <p:cTn id="238" fill="hold">
                      <p:stCondLst>
                        <p:cond delay="indefinite"/>
                      </p:stCondLst>
                      <p:childTnLst>
                        <p:par>
                          <p:cTn id="239" fill="hold">
                            <p:stCondLst>
                              <p:cond delay="0"/>
                            </p:stCondLst>
                            <p:childTnLst>
                              <p:par>
                                <p:cTn id="240" presetID="2" presetClass="entr" presetSubtype="4" fill="hold" grpId="0" nodeType="clickEffect">
                                  <p:stCondLst>
                                    <p:cond delay="0"/>
                                  </p:stCondLst>
                                  <p:childTnLst>
                                    <p:set>
                                      <p:cBhvr>
                                        <p:cTn id="241" dur="1" fill="hold">
                                          <p:stCondLst>
                                            <p:cond delay="0"/>
                                          </p:stCondLst>
                                        </p:cTn>
                                        <p:tgtEl>
                                          <p:spTgt spid="16"/>
                                        </p:tgtEl>
                                        <p:attrNameLst>
                                          <p:attrName>style.visibility</p:attrName>
                                        </p:attrNameLst>
                                      </p:cBhvr>
                                      <p:to>
                                        <p:strVal val="visible"/>
                                      </p:to>
                                    </p:set>
                                    <p:anim calcmode="lin" valueType="num">
                                      <p:cBhvr additive="base">
                                        <p:cTn id="242" dur="500" fill="hold"/>
                                        <p:tgtEl>
                                          <p:spTgt spid="16"/>
                                        </p:tgtEl>
                                        <p:attrNameLst>
                                          <p:attrName>ppt_x</p:attrName>
                                        </p:attrNameLst>
                                      </p:cBhvr>
                                      <p:tavLst>
                                        <p:tav tm="0">
                                          <p:val>
                                            <p:strVal val="#ppt_x"/>
                                          </p:val>
                                        </p:tav>
                                        <p:tav tm="100000">
                                          <p:val>
                                            <p:strVal val="#ppt_x"/>
                                          </p:val>
                                        </p:tav>
                                      </p:tavLst>
                                    </p:anim>
                                    <p:anim calcmode="lin" valueType="num">
                                      <p:cBhvr additive="base">
                                        <p:cTn id="24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44" fill="hold">
                      <p:stCondLst>
                        <p:cond delay="indefinite"/>
                      </p:stCondLst>
                      <p:childTnLst>
                        <p:par>
                          <p:cTn id="245" fill="hold">
                            <p:stCondLst>
                              <p:cond delay="0"/>
                            </p:stCondLst>
                            <p:childTnLst>
                              <p:par>
                                <p:cTn id="246" presetID="2" presetClass="exit" presetSubtype="4" fill="hold" grpId="1" nodeType="clickEffect">
                                  <p:stCondLst>
                                    <p:cond delay="0"/>
                                  </p:stCondLst>
                                  <p:childTnLst>
                                    <p:anim calcmode="lin" valueType="num">
                                      <p:cBhvr additive="base">
                                        <p:cTn id="247" dur="500"/>
                                        <p:tgtEl>
                                          <p:spTgt spid="16"/>
                                        </p:tgtEl>
                                        <p:attrNameLst>
                                          <p:attrName>ppt_x</p:attrName>
                                        </p:attrNameLst>
                                      </p:cBhvr>
                                      <p:tavLst>
                                        <p:tav tm="0">
                                          <p:val>
                                            <p:strVal val="ppt_x"/>
                                          </p:val>
                                        </p:tav>
                                        <p:tav tm="100000">
                                          <p:val>
                                            <p:strVal val="ppt_x"/>
                                          </p:val>
                                        </p:tav>
                                      </p:tavLst>
                                    </p:anim>
                                    <p:anim calcmode="lin" valueType="num">
                                      <p:cBhvr additive="base">
                                        <p:cTn id="248" dur="500"/>
                                        <p:tgtEl>
                                          <p:spTgt spid="16"/>
                                        </p:tgtEl>
                                        <p:attrNameLst>
                                          <p:attrName>ppt_y</p:attrName>
                                        </p:attrNameLst>
                                      </p:cBhvr>
                                      <p:tavLst>
                                        <p:tav tm="0">
                                          <p:val>
                                            <p:strVal val="ppt_y"/>
                                          </p:val>
                                        </p:tav>
                                        <p:tav tm="100000">
                                          <p:val>
                                            <p:strVal val="1+ppt_h/2"/>
                                          </p:val>
                                        </p:tav>
                                      </p:tavLst>
                                    </p:anim>
                                    <p:set>
                                      <p:cBhvr>
                                        <p:cTn id="249" dur="1" fill="hold">
                                          <p:stCondLst>
                                            <p:cond delay="499"/>
                                          </p:stCondLst>
                                        </p:cTn>
                                        <p:tgtEl>
                                          <p:spTgt spid="16"/>
                                        </p:tgtEl>
                                        <p:attrNameLst>
                                          <p:attrName>style.visibility</p:attrName>
                                        </p:attrNameLst>
                                      </p:cBhvr>
                                      <p:to>
                                        <p:strVal val="hidden"/>
                                      </p:to>
                                    </p:set>
                                  </p:childTnLst>
                                </p:cTn>
                              </p:par>
                            </p:childTnLst>
                          </p:cTn>
                        </p:par>
                      </p:childTnLst>
                    </p:cTn>
                  </p:par>
                  <p:par>
                    <p:cTn id="250" fill="hold">
                      <p:stCondLst>
                        <p:cond delay="indefinite"/>
                      </p:stCondLst>
                      <p:childTnLst>
                        <p:par>
                          <p:cTn id="251" fill="hold">
                            <p:stCondLst>
                              <p:cond delay="0"/>
                            </p:stCondLst>
                            <p:childTnLst>
                              <p:par>
                                <p:cTn id="252" presetID="2" presetClass="entr" presetSubtype="4" fill="hold" grpId="0" nodeType="clickEffect">
                                  <p:stCondLst>
                                    <p:cond delay="0"/>
                                  </p:stCondLst>
                                  <p:childTnLst>
                                    <p:set>
                                      <p:cBhvr>
                                        <p:cTn id="253" dur="1" fill="hold">
                                          <p:stCondLst>
                                            <p:cond delay="0"/>
                                          </p:stCondLst>
                                        </p:cTn>
                                        <p:tgtEl>
                                          <p:spTgt spid="15"/>
                                        </p:tgtEl>
                                        <p:attrNameLst>
                                          <p:attrName>style.visibility</p:attrName>
                                        </p:attrNameLst>
                                      </p:cBhvr>
                                      <p:to>
                                        <p:strVal val="visible"/>
                                      </p:to>
                                    </p:set>
                                    <p:anim calcmode="lin" valueType="num">
                                      <p:cBhvr additive="base">
                                        <p:cTn id="254" dur="500" fill="hold"/>
                                        <p:tgtEl>
                                          <p:spTgt spid="15"/>
                                        </p:tgtEl>
                                        <p:attrNameLst>
                                          <p:attrName>ppt_x</p:attrName>
                                        </p:attrNameLst>
                                      </p:cBhvr>
                                      <p:tavLst>
                                        <p:tav tm="0">
                                          <p:val>
                                            <p:strVal val="#ppt_x"/>
                                          </p:val>
                                        </p:tav>
                                        <p:tav tm="100000">
                                          <p:val>
                                            <p:strVal val="#ppt_x"/>
                                          </p:val>
                                        </p:tav>
                                      </p:tavLst>
                                    </p:anim>
                                    <p:anim calcmode="lin" valueType="num">
                                      <p:cBhvr additive="base">
                                        <p:cTn id="25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56" fill="hold">
                      <p:stCondLst>
                        <p:cond delay="indefinite"/>
                      </p:stCondLst>
                      <p:childTnLst>
                        <p:par>
                          <p:cTn id="257" fill="hold">
                            <p:stCondLst>
                              <p:cond delay="0"/>
                            </p:stCondLst>
                            <p:childTnLst>
                              <p:par>
                                <p:cTn id="258" presetID="2" presetClass="exit" presetSubtype="4" fill="hold" grpId="1" nodeType="clickEffect">
                                  <p:stCondLst>
                                    <p:cond delay="0"/>
                                  </p:stCondLst>
                                  <p:childTnLst>
                                    <p:anim calcmode="lin" valueType="num">
                                      <p:cBhvr additive="base">
                                        <p:cTn id="259" dur="500"/>
                                        <p:tgtEl>
                                          <p:spTgt spid="15"/>
                                        </p:tgtEl>
                                        <p:attrNameLst>
                                          <p:attrName>ppt_x</p:attrName>
                                        </p:attrNameLst>
                                      </p:cBhvr>
                                      <p:tavLst>
                                        <p:tav tm="0">
                                          <p:val>
                                            <p:strVal val="ppt_x"/>
                                          </p:val>
                                        </p:tav>
                                        <p:tav tm="100000">
                                          <p:val>
                                            <p:strVal val="ppt_x"/>
                                          </p:val>
                                        </p:tav>
                                      </p:tavLst>
                                    </p:anim>
                                    <p:anim calcmode="lin" valueType="num">
                                      <p:cBhvr additive="base">
                                        <p:cTn id="260" dur="500"/>
                                        <p:tgtEl>
                                          <p:spTgt spid="15"/>
                                        </p:tgtEl>
                                        <p:attrNameLst>
                                          <p:attrName>ppt_y</p:attrName>
                                        </p:attrNameLst>
                                      </p:cBhvr>
                                      <p:tavLst>
                                        <p:tav tm="0">
                                          <p:val>
                                            <p:strVal val="ppt_y"/>
                                          </p:val>
                                        </p:tav>
                                        <p:tav tm="100000">
                                          <p:val>
                                            <p:strVal val="1+ppt_h/2"/>
                                          </p:val>
                                        </p:tav>
                                      </p:tavLst>
                                    </p:anim>
                                    <p:set>
                                      <p:cBhvr>
                                        <p:cTn id="261" dur="1" fill="hold">
                                          <p:stCondLst>
                                            <p:cond delay="499"/>
                                          </p:stCondLst>
                                        </p:cTn>
                                        <p:tgtEl>
                                          <p:spTgt spid="15"/>
                                        </p:tgtEl>
                                        <p:attrNameLst>
                                          <p:attrName>style.visibility</p:attrName>
                                        </p:attrNameLst>
                                      </p:cBhvr>
                                      <p:to>
                                        <p:strVal val="hidden"/>
                                      </p:to>
                                    </p:set>
                                  </p:childTnLst>
                                </p:cTn>
                              </p:par>
                            </p:childTnLst>
                          </p:cTn>
                        </p:par>
                      </p:childTnLst>
                    </p:cTn>
                  </p:par>
                  <p:par>
                    <p:cTn id="262" fill="hold">
                      <p:stCondLst>
                        <p:cond delay="indefinite"/>
                      </p:stCondLst>
                      <p:childTnLst>
                        <p:par>
                          <p:cTn id="263" fill="hold">
                            <p:stCondLst>
                              <p:cond delay="0"/>
                            </p:stCondLst>
                            <p:childTnLst>
                              <p:par>
                                <p:cTn id="264" presetID="2" presetClass="entr" presetSubtype="4" fill="hold" grpId="0" nodeType="clickEffect">
                                  <p:stCondLst>
                                    <p:cond delay="0"/>
                                  </p:stCondLst>
                                  <p:childTnLst>
                                    <p:set>
                                      <p:cBhvr>
                                        <p:cTn id="265" dur="1" fill="hold">
                                          <p:stCondLst>
                                            <p:cond delay="0"/>
                                          </p:stCondLst>
                                        </p:cTn>
                                        <p:tgtEl>
                                          <p:spTgt spid="17"/>
                                        </p:tgtEl>
                                        <p:attrNameLst>
                                          <p:attrName>style.visibility</p:attrName>
                                        </p:attrNameLst>
                                      </p:cBhvr>
                                      <p:to>
                                        <p:strVal val="visible"/>
                                      </p:to>
                                    </p:set>
                                    <p:anim calcmode="lin" valueType="num">
                                      <p:cBhvr additive="base">
                                        <p:cTn id="266" dur="500" fill="hold"/>
                                        <p:tgtEl>
                                          <p:spTgt spid="17"/>
                                        </p:tgtEl>
                                        <p:attrNameLst>
                                          <p:attrName>ppt_x</p:attrName>
                                        </p:attrNameLst>
                                      </p:cBhvr>
                                      <p:tavLst>
                                        <p:tav tm="0">
                                          <p:val>
                                            <p:strVal val="#ppt_x"/>
                                          </p:val>
                                        </p:tav>
                                        <p:tav tm="100000">
                                          <p:val>
                                            <p:strVal val="#ppt_x"/>
                                          </p:val>
                                        </p:tav>
                                      </p:tavLst>
                                    </p:anim>
                                    <p:anim calcmode="lin" valueType="num">
                                      <p:cBhvr additive="base">
                                        <p:cTn id="267"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AtOnce"/>
        </p:bldSub>
      </p:bldGraphic>
      <p:bldGraphic spid="3" grpId="0">
        <p:bldSub>
          <a:bldDgm bld="lvlAtOnce"/>
        </p:bldSub>
      </p:bldGraphic>
      <p:bldP spid="5" grpId="0" uiExpand="1"/>
      <p:bldP spid="9" grpId="0"/>
      <p:bldP spid="10" grpId="0"/>
      <p:bldP spid="11" grpId="0"/>
      <p:bldP spid="11" grpId="1"/>
      <p:bldP spid="12" grpId="0"/>
      <p:bldP spid="12" grpId="1"/>
      <p:bldP spid="13" grpId="0"/>
      <p:bldP spid="13" grpId="1"/>
      <p:bldP spid="14" grpId="0"/>
      <p:bldP spid="14" grpId="1"/>
      <p:bldP spid="16" grpId="0"/>
      <p:bldP spid="16" grpId="1"/>
      <p:bldP spid="17" grpId="0"/>
      <p:bldP spid="15" grpId="0"/>
      <p:bldP spid="1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14136E-0B91-587B-6E82-8C2BB45CAAF2}"/>
              </a:ext>
            </a:extLst>
          </p:cNvPr>
          <p:cNvSpPr>
            <a:spLocks noGrp="1"/>
          </p:cNvSpPr>
          <p:nvPr>
            <p:ph type="title"/>
          </p:nvPr>
        </p:nvSpPr>
        <p:spPr>
          <a:xfrm>
            <a:off x="900664" y="-252967"/>
            <a:ext cx="9914859" cy="1329004"/>
          </a:xfrm>
        </p:spPr>
        <p:txBody>
          <a:bodyPr/>
          <a:lstStyle/>
          <a:p>
            <a:r>
              <a:rPr lang="en-GB" dirty="0"/>
              <a:t>Regarding Judgement</a:t>
            </a:r>
          </a:p>
        </p:txBody>
      </p:sp>
      <p:sp>
        <p:nvSpPr>
          <p:cNvPr id="5" name="Date Placeholder 4">
            <a:extLst>
              <a:ext uri="{FF2B5EF4-FFF2-40B4-BE49-F238E27FC236}">
                <a16:creationId xmlns:a16="http://schemas.microsoft.com/office/drawing/2014/main" id="{EA58E201-E33C-08B1-6C96-01E5338CCA2E}"/>
              </a:ext>
            </a:extLst>
          </p:cNvPr>
          <p:cNvSpPr>
            <a:spLocks noGrp="1"/>
          </p:cNvSpPr>
          <p:nvPr>
            <p:ph type="dt" sz="half" idx="10"/>
          </p:nvPr>
        </p:nvSpPr>
        <p:spPr/>
        <p:txBody>
          <a:bodyPr/>
          <a:lstStyle/>
          <a:p>
            <a:pPr rtl="0"/>
            <a:r>
              <a:rPr lang="en-GB"/>
              <a:t>2/8/20XX</a:t>
            </a:r>
          </a:p>
        </p:txBody>
      </p:sp>
      <p:sp>
        <p:nvSpPr>
          <p:cNvPr id="6" name="Slide Number Placeholder 5">
            <a:extLst>
              <a:ext uri="{FF2B5EF4-FFF2-40B4-BE49-F238E27FC236}">
                <a16:creationId xmlns:a16="http://schemas.microsoft.com/office/drawing/2014/main" id="{4B5034E0-20A4-BE62-407B-A9D9E7F5875D}"/>
              </a:ext>
            </a:extLst>
          </p:cNvPr>
          <p:cNvSpPr>
            <a:spLocks noGrp="1"/>
          </p:cNvSpPr>
          <p:nvPr>
            <p:ph type="sldNum" sz="quarter" idx="12"/>
          </p:nvPr>
        </p:nvSpPr>
        <p:spPr/>
        <p:txBody>
          <a:bodyPr/>
          <a:lstStyle/>
          <a:p>
            <a:pPr rtl="0"/>
            <a:fld id="{08AB70BE-1769-45B8-85A6-0C837432C7E6}" type="slidenum">
              <a:rPr lang="en-GB" smtClean="0"/>
              <a:pPr rtl="0"/>
              <a:t>13</a:t>
            </a:fld>
            <a:endParaRPr lang="en-GB"/>
          </a:p>
        </p:txBody>
      </p:sp>
      <p:sp>
        <p:nvSpPr>
          <p:cNvPr id="7" name="TextBox 6">
            <a:extLst>
              <a:ext uri="{FF2B5EF4-FFF2-40B4-BE49-F238E27FC236}">
                <a16:creationId xmlns:a16="http://schemas.microsoft.com/office/drawing/2014/main" id="{FB908505-33F3-D80F-E5CB-F4BD357FC48F}"/>
              </a:ext>
            </a:extLst>
          </p:cNvPr>
          <p:cNvSpPr txBox="1"/>
          <p:nvPr/>
        </p:nvSpPr>
        <p:spPr>
          <a:xfrm>
            <a:off x="900664" y="2539456"/>
            <a:ext cx="9487982" cy="1200329"/>
          </a:xfrm>
          <a:prstGeom prst="rect">
            <a:avLst/>
          </a:prstGeom>
          <a:noFill/>
        </p:spPr>
        <p:txBody>
          <a:bodyPr wrap="none" rtlCol="0">
            <a:spAutoFit/>
          </a:bodyPr>
          <a:lstStyle/>
          <a:p>
            <a:r>
              <a:rPr lang="en-GB" dirty="0"/>
              <a:t>Learn discernment</a:t>
            </a:r>
          </a:p>
          <a:p>
            <a:r>
              <a:rPr lang="en-GB" dirty="0"/>
              <a:t>Hebrews 5:12-14 (with practice), Proverbs 2:6-9 (from God), Proverbs 3:21-23 (with diligence)</a:t>
            </a:r>
          </a:p>
          <a:p>
            <a:r>
              <a:rPr lang="en-GB" dirty="0"/>
              <a:t>1 Thessalonians 5:21-22 (by examining), 1 John 4:1-13, 2:3-6, 3:23-24 (of Spirits),</a:t>
            </a:r>
          </a:p>
          <a:p>
            <a:r>
              <a:rPr lang="en-GB" dirty="0"/>
              <a:t>1 Corinthians 2:14-15 (with scrutiny)</a:t>
            </a:r>
          </a:p>
        </p:txBody>
      </p:sp>
      <p:sp>
        <p:nvSpPr>
          <p:cNvPr id="8" name="TextBox 7">
            <a:extLst>
              <a:ext uri="{FF2B5EF4-FFF2-40B4-BE49-F238E27FC236}">
                <a16:creationId xmlns:a16="http://schemas.microsoft.com/office/drawing/2014/main" id="{0ECECCA7-D2A6-D3EB-605D-8BB5A3DA849D}"/>
              </a:ext>
            </a:extLst>
          </p:cNvPr>
          <p:cNvSpPr txBox="1"/>
          <p:nvPr/>
        </p:nvSpPr>
        <p:spPr>
          <a:xfrm>
            <a:off x="900664" y="1622812"/>
            <a:ext cx="6234335" cy="369332"/>
          </a:xfrm>
          <a:prstGeom prst="rect">
            <a:avLst/>
          </a:prstGeom>
          <a:noFill/>
        </p:spPr>
        <p:txBody>
          <a:bodyPr wrap="none" rtlCol="0">
            <a:spAutoFit/>
          </a:bodyPr>
          <a:lstStyle/>
          <a:p>
            <a:r>
              <a:rPr lang="en-GB" dirty="0"/>
              <a:t>Don’t be a hypocrite Matt 7:1-2, Romans 2:1-3, Luke 6:37-38</a:t>
            </a:r>
          </a:p>
        </p:txBody>
      </p:sp>
      <p:sp>
        <p:nvSpPr>
          <p:cNvPr id="9" name="TextBox 8">
            <a:extLst>
              <a:ext uri="{FF2B5EF4-FFF2-40B4-BE49-F238E27FC236}">
                <a16:creationId xmlns:a16="http://schemas.microsoft.com/office/drawing/2014/main" id="{A6B7ECD2-8A9F-01D6-4083-1E6B3FDE9BEC}"/>
              </a:ext>
            </a:extLst>
          </p:cNvPr>
          <p:cNvSpPr txBox="1"/>
          <p:nvPr/>
        </p:nvSpPr>
        <p:spPr>
          <a:xfrm>
            <a:off x="900664" y="736465"/>
            <a:ext cx="3329758" cy="646331"/>
          </a:xfrm>
          <a:prstGeom prst="rect">
            <a:avLst/>
          </a:prstGeom>
          <a:noFill/>
        </p:spPr>
        <p:txBody>
          <a:bodyPr wrap="none" rtlCol="0">
            <a:spAutoFit/>
          </a:bodyPr>
          <a:lstStyle/>
          <a:p>
            <a:r>
              <a:rPr lang="en-GB" dirty="0"/>
              <a:t>Jesus is the Judge of all</a:t>
            </a:r>
          </a:p>
          <a:p>
            <a:r>
              <a:rPr lang="en-GB" dirty="0"/>
              <a:t>John 5:22, 2 Corinthians 5:9-10</a:t>
            </a:r>
          </a:p>
        </p:txBody>
      </p:sp>
      <p:sp>
        <p:nvSpPr>
          <p:cNvPr id="10" name="TextBox 9">
            <a:extLst>
              <a:ext uri="{FF2B5EF4-FFF2-40B4-BE49-F238E27FC236}">
                <a16:creationId xmlns:a16="http://schemas.microsoft.com/office/drawing/2014/main" id="{D2511944-2B38-CCF5-24D8-E7208D7744B4}"/>
              </a:ext>
            </a:extLst>
          </p:cNvPr>
          <p:cNvSpPr txBox="1"/>
          <p:nvPr/>
        </p:nvSpPr>
        <p:spPr>
          <a:xfrm>
            <a:off x="900664" y="2140469"/>
            <a:ext cx="6594819" cy="369332"/>
          </a:xfrm>
          <a:prstGeom prst="rect">
            <a:avLst/>
          </a:prstGeom>
          <a:noFill/>
        </p:spPr>
        <p:txBody>
          <a:bodyPr wrap="none" rtlCol="0">
            <a:spAutoFit/>
          </a:bodyPr>
          <a:lstStyle/>
          <a:p>
            <a:r>
              <a:rPr lang="en-GB" dirty="0"/>
              <a:t>Do not look down (treat with contempt) Romans 14, 1 Cor 8:7-13</a:t>
            </a:r>
          </a:p>
        </p:txBody>
      </p:sp>
      <p:sp>
        <p:nvSpPr>
          <p:cNvPr id="11" name="TextBox 10">
            <a:extLst>
              <a:ext uri="{FF2B5EF4-FFF2-40B4-BE49-F238E27FC236}">
                <a16:creationId xmlns:a16="http://schemas.microsoft.com/office/drawing/2014/main" id="{F5D308B7-DF79-657B-A6B2-DBD942256DC0}"/>
              </a:ext>
            </a:extLst>
          </p:cNvPr>
          <p:cNvSpPr txBox="1"/>
          <p:nvPr/>
        </p:nvSpPr>
        <p:spPr>
          <a:xfrm>
            <a:off x="900664" y="3950552"/>
            <a:ext cx="5236177" cy="923330"/>
          </a:xfrm>
          <a:prstGeom prst="rect">
            <a:avLst/>
          </a:prstGeom>
          <a:noFill/>
        </p:spPr>
        <p:txBody>
          <a:bodyPr wrap="none" rtlCol="0">
            <a:spAutoFit/>
          </a:bodyPr>
          <a:lstStyle/>
          <a:p>
            <a:r>
              <a:rPr lang="en-GB" dirty="0"/>
              <a:t>If you make it as a saint, you are expected to judge.</a:t>
            </a:r>
          </a:p>
          <a:p>
            <a:r>
              <a:rPr lang="en-GB" dirty="0"/>
              <a:t>Jesus’ teachings are the standard for judgment.</a:t>
            </a:r>
          </a:p>
          <a:p>
            <a:r>
              <a:rPr lang="en-GB" dirty="0"/>
              <a:t>1 Cor 6:1-5, Matt 19:28, John 12:47-48, Rev 20:4</a:t>
            </a:r>
          </a:p>
        </p:txBody>
      </p:sp>
      <p:sp>
        <p:nvSpPr>
          <p:cNvPr id="3" name="TextBox 2">
            <a:extLst>
              <a:ext uri="{FF2B5EF4-FFF2-40B4-BE49-F238E27FC236}">
                <a16:creationId xmlns:a16="http://schemas.microsoft.com/office/drawing/2014/main" id="{F379E2CC-67B6-C87C-E92C-F7F0266BD751}"/>
              </a:ext>
            </a:extLst>
          </p:cNvPr>
          <p:cNvSpPr txBox="1"/>
          <p:nvPr/>
        </p:nvSpPr>
        <p:spPr>
          <a:xfrm>
            <a:off x="900664" y="3606646"/>
            <a:ext cx="9073894" cy="369332"/>
          </a:xfrm>
          <a:prstGeom prst="rect">
            <a:avLst/>
          </a:prstGeom>
          <a:noFill/>
        </p:spPr>
        <p:txBody>
          <a:bodyPr wrap="none" rtlCol="0">
            <a:spAutoFit/>
          </a:bodyPr>
          <a:lstStyle/>
          <a:p>
            <a:r>
              <a:rPr lang="en-GB" dirty="0"/>
              <a:t>Those who aspire to teach will be succumb to stricter judgment James 3:1, Luke 12:42-48</a:t>
            </a:r>
          </a:p>
        </p:txBody>
      </p:sp>
      <p:sp>
        <p:nvSpPr>
          <p:cNvPr id="4" name="TextBox 3">
            <a:extLst>
              <a:ext uri="{FF2B5EF4-FFF2-40B4-BE49-F238E27FC236}">
                <a16:creationId xmlns:a16="http://schemas.microsoft.com/office/drawing/2014/main" id="{7CF94F40-7FA7-4D3B-ECB0-BB9A6264DBC5}"/>
              </a:ext>
            </a:extLst>
          </p:cNvPr>
          <p:cNvSpPr txBox="1"/>
          <p:nvPr/>
        </p:nvSpPr>
        <p:spPr>
          <a:xfrm>
            <a:off x="900664" y="4826675"/>
            <a:ext cx="10281004" cy="2031325"/>
          </a:xfrm>
          <a:prstGeom prst="rect">
            <a:avLst/>
          </a:prstGeom>
          <a:noFill/>
        </p:spPr>
        <p:txBody>
          <a:bodyPr wrap="square" rtlCol="0">
            <a:spAutoFit/>
          </a:bodyPr>
          <a:lstStyle/>
          <a:p>
            <a:r>
              <a:rPr lang="en-GB" dirty="0"/>
              <a:t>1 Corinthians 6:1-5  Does any one of you, when he has a case against his neighbour, dare to go to law before the unrighteous and not before the saints? Or </a:t>
            </a:r>
            <a:r>
              <a:rPr lang="en-GB" b="1" dirty="0"/>
              <a:t>do you not know that the saints will judge the world? If the world is judged by you, are you not competent to constitute the smallest law courts? Do you not know that we will judge angels? How much more matters of this life?</a:t>
            </a:r>
            <a:r>
              <a:rPr lang="en-GB" dirty="0"/>
              <a:t> So if you have law courts dealing with matters of this life, do you appoint them as judges who are of no account in the church? I say this to your shame. Is it so, that there is not among you one wise man who will be able to decide between his brethren,</a:t>
            </a:r>
          </a:p>
        </p:txBody>
      </p:sp>
    </p:spTree>
    <p:extLst>
      <p:ext uri="{BB962C8B-B14F-4D97-AF65-F5344CB8AC3E}">
        <p14:creationId xmlns:p14="http://schemas.microsoft.com/office/powerpoint/2010/main" val="2410872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1+#ppt_w/2"/>
                                          </p:val>
                                        </p:tav>
                                        <p:tav tm="100000">
                                          <p:val>
                                            <p:strVal val="#ppt_x"/>
                                          </p:val>
                                        </p:tav>
                                      </p:tavLst>
                                    </p:anim>
                                    <p:anim calcmode="lin" valueType="num">
                                      <p:cBhvr additive="base">
                                        <p:cTn id="2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1+#ppt_w/2"/>
                                          </p:val>
                                        </p:tav>
                                        <p:tav tm="100000">
                                          <p:val>
                                            <p:strVal val="#ppt_x"/>
                                          </p:val>
                                        </p:tav>
                                      </p:tavLst>
                                    </p:anim>
                                    <p:anim calcmode="lin" valueType="num">
                                      <p:cBhvr additive="base">
                                        <p:cTn id="26"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1+#ppt_w/2"/>
                                          </p:val>
                                        </p:tav>
                                        <p:tav tm="100000">
                                          <p:val>
                                            <p:strVal val="#ppt_x"/>
                                          </p:val>
                                        </p:tav>
                                      </p:tavLst>
                                    </p:anim>
                                    <p:anim calcmode="lin" valueType="num">
                                      <p:cBhvr additive="base">
                                        <p:cTn id="3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1+#ppt_w/2"/>
                                          </p:val>
                                        </p:tav>
                                        <p:tav tm="100000">
                                          <p:val>
                                            <p:strVal val="#ppt_x"/>
                                          </p:val>
                                        </p:tav>
                                      </p:tavLst>
                                    </p:anim>
                                    <p:anim calcmode="lin" valueType="num">
                                      <p:cBhvr additive="base">
                                        <p:cTn id="3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3"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74A6DC-1AD1-ED19-6EE6-B13445A6375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9067AC-154C-159F-44BB-7E9DE321B8D0}"/>
              </a:ext>
            </a:extLst>
          </p:cNvPr>
          <p:cNvSpPr>
            <a:spLocks noGrp="1"/>
          </p:cNvSpPr>
          <p:nvPr>
            <p:ph type="title"/>
          </p:nvPr>
        </p:nvSpPr>
        <p:spPr>
          <a:xfrm>
            <a:off x="905256" y="-248634"/>
            <a:ext cx="9914859" cy="1329004"/>
          </a:xfrm>
        </p:spPr>
        <p:txBody>
          <a:bodyPr rtlCol="0"/>
          <a:lstStyle/>
          <a:p>
            <a:pPr rtl="0"/>
            <a:r>
              <a:rPr lang="en-GB"/>
              <a:t>After Passover (Deliverance)</a:t>
            </a:r>
          </a:p>
        </p:txBody>
      </p:sp>
      <p:graphicFrame>
        <p:nvGraphicFramePr>
          <p:cNvPr id="7" name="Content Placeholder 3" descr="Timeline Placeholder">
            <a:extLst>
              <a:ext uri="{FF2B5EF4-FFF2-40B4-BE49-F238E27FC236}">
                <a16:creationId xmlns:a16="http://schemas.microsoft.com/office/drawing/2014/main" id="{7138C592-C457-1B48-35F5-F5B62CF577C7}"/>
              </a:ext>
            </a:extLst>
          </p:cNvPr>
          <p:cNvGraphicFramePr>
            <a:graphicFrameLocks noGrp="1"/>
          </p:cNvGraphicFramePr>
          <p:nvPr>
            <p:ph idx="1"/>
            <p:extLst>
              <p:ext uri="{D42A27DB-BD31-4B8C-83A1-F6EECF244321}">
                <p14:modId xmlns:p14="http://schemas.microsoft.com/office/powerpoint/2010/main" val="3910689405"/>
              </p:ext>
            </p:extLst>
          </p:nvPr>
        </p:nvGraphicFramePr>
        <p:xfrm>
          <a:off x="838199" y="813930"/>
          <a:ext cx="10499725" cy="1886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296A1810-6EA0-0804-D345-EFBF1ECA408A}"/>
              </a:ext>
            </a:extLst>
          </p:cNvPr>
          <p:cNvSpPr>
            <a:spLocks noGrp="1"/>
          </p:cNvSpPr>
          <p:nvPr>
            <p:ph type="sldNum" sz="quarter" idx="12"/>
          </p:nvPr>
        </p:nvSpPr>
        <p:spPr>
          <a:xfrm>
            <a:off x="11391152" y="6434524"/>
            <a:ext cx="693261" cy="365125"/>
          </a:xfrm>
        </p:spPr>
        <p:txBody>
          <a:bodyPr rtlCol="0"/>
          <a:lstStyle/>
          <a:p>
            <a:pPr rtl="0"/>
            <a:fld id="{08AB70BE-1769-45B8-85A6-0C837432C7E6}" type="slidenum">
              <a:rPr lang="en-GB" smtClean="0"/>
              <a:pPr rtl="0"/>
              <a:t>14</a:t>
            </a:fld>
            <a:endParaRPr lang="en-GB"/>
          </a:p>
        </p:txBody>
      </p:sp>
      <p:graphicFrame>
        <p:nvGraphicFramePr>
          <p:cNvPr id="3" name="Content Placeholder 3" descr="Timeline Placeholder">
            <a:extLst>
              <a:ext uri="{FF2B5EF4-FFF2-40B4-BE49-F238E27FC236}">
                <a16:creationId xmlns:a16="http://schemas.microsoft.com/office/drawing/2014/main" id="{883ABAB8-FBF4-8CF4-5859-829EAEB14380}"/>
              </a:ext>
            </a:extLst>
          </p:cNvPr>
          <p:cNvGraphicFramePr>
            <a:graphicFrameLocks/>
          </p:cNvGraphicFramePr>
          <p:nvPr>
            <p:extLst>
              <p:ext uri="{D42A27DB-BD31-4B8C-83A1-F6EECF244321}">
                <p14:modId xmlns:p14="http://schemas.microsoft.com/office/powerpoint/2010/main" val="313307107"/>
              </p:ext>
            </p:extLst>
          </p:nvPr>
        </p:nvGraphicFramePr>
        <p:xfrm>
          <a:off x="838200" y="2686760"/>
          <a:ext cx="10499725" cy="18864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 name="TextBox 4">
            <a:extLst>
              <a:ext uri="{FF2B5EF4-FFF2-40B4-BE49-F238E27FC236}">
                <a16:creationId xmlns:a16="http://schemas.microsoft.com/office/drawing/2014/main" id="{C697062C-134A-9736-3A05-D39F7B8FA134}"/>
              </a:ext>
            </a:extLst>
          </p:cNvPr>
          <p:cNvSpPr txBox="1"/>
          <p:nvPr/>
        </p:nvSpPr>
        <p:spPr>
          <a:xfrm>
            <a:off x="8877381" y="1825360"/>
            <a:ext cx="3207032" cy="646331"/>
          </a:xfrm>
          <a:prstGeom prst="rect">
            <a:avLst/>
          </a:prstGeom>
          <a:noFill/>
        </p:spPr>
        <p:txBody>
          <a:bodyPr wrap="none" rtlCol="0">
            <a:spAutoFit/>
          </a:bodyPr>
          <a:lstStyle/>
          <a:p>
            <a:r>
              <a:rPr lang="en-GB"/>
              <a:t>1 Cor 15:20-28, Titus 2:13-14,</a:t>
            </a:r>
          </a:p>
          <a:p>
            <a:r>
              <a:rPr lang="en-GB"/>
              <a:t>1 Peter 2:24, Romans 5:18-21</a:t>
            </a:r>
          </a:p>
        </p:txBody>
      </p:sp>
      <p:sp>
        <p:nvSpPr>
          <p:cNvPr id="9" name="TextBox 8">
            <a:extLst>
              <a:ext uri="{FF2B5EF4-FFF2-40B4-BE49-F238E27FC236}">
                <a16:creationId xmlns:a16="http://schemas.microsoft.com/office/drawing/2014/main" id="{EF44E16F-9FCF-DE50-673F-74CF335EE1E4}"/>
              </a:ext>
            </a:extLst>
          </p:cNvPr>
          <p:cNvSpPr txBox="1"/>
          <p:nvPr/>
        </p:nvSpPr>
        <p:spPr>
          <a:xfrm>
            <a:off x="7547532" y="2702391"/>
            <a:ext cx="2120903" cy="830997"/>
          </a:xfrm>
          <a:prstGeom prst="rect">
            <a:avLst/>
          </a:prstGeom>
          <a:noFill/>
        </p:spPr>
        <p:txBody>
          <a:bodyPr wrap="square" rtlCol="0">
            <a:spAutoFit/>
          </a:bodyPr>
          <a:lstStyle/>
          <a:p>
            <a:r>
              <a:rPr lang="en-GB" sz="1200"/>
              <a:t>1 Cor 11:25-34,</a:t>
            </a:r>
            <a:br>
              <a:rPr lang="en-GB" sz="1200"/>
            </a:br>
            <a:r>
              <a:rPr lang="en-GB" sz="1200"/>
              <a:t>Joh 3:14, 1 Pet 2:24,</a:t>
            </a:r>
          </a:p>
          <a:p>
            <a:r>
              <a:rPr lang="en-GB" sz="1200"/>
              <a:t>1 Cor 10:9, Num 21:5-9,</a:t>
            </a:r>
            <a:br>
              <a:rPr lang="en-GB" sz="1200"/>
            </a:br>
            <a:r>
              <a:rPr lang="en-GB" sz="1200"/>
              <a:t>John 6:51-56</a:t>
            </a:r>
            <a:r>
              <a:rPr lang="en-GB" sz="1200" dirty="0"/>
              <a:t>, Matt 26:26-28</a:t>
            </a:r>
            <a:endParaRPr lang="en-GB" sz="1200"/>
          </a:p>
        </p:txBody>
      </p:sp>
      <p:sp>
        <p:nvSpPr>
          <p:cNvPr id="10" name="TextBox 9">
            <a:extLst>
              <a:ext uri="{FF2B5EF4-FFF2-40B4-BE49-F238E27FC236}">
                <a16:creationId xmlns:a16="http://schemas.microsoft.com/office/drawing/2014/main" id="{BE4F5E88-577E-0CA8-1F35-B35B015E2716}"/>
              </a:ext>
            </a:extLst>
          </p:cNvPr>
          <p:cNvSpPr txBox="1"/>
          <p:nvPr/>
        </p:nvSpPr>
        <p:spPr>
          <a:xfrm>
            <a:off x="230840" y="1857124"/>
            <a:ext cx="2402902" cy="523220"/>
          </a:xfrm>
          <a:prstGeom prst="rect">
            <a:avLst/>
          </a:prstGeom>
          <a:noFill/>
        </p:spPr>
        <p:txBody>
          <a:bodyPr wrap="none" rtlCol="0">
            <a:spAutoFit/>
          </a:bodyPr>
          <a:lstStyle/>
          <a:p>
            <a:r>
              <a:rPr lang="en-GB" sz="1400"/>
              <a:t>Matthew 16:6,12, Luke 12:1,</a:t>
            </a:r>
          </a:p>
          <a:p>
            <a:r>
              <a:rPr lang="en-GB" sz="1400"/>
              <a:t>1 Corinthians 5</a:t>
            </a:r>
          </a:p>
        </p:txBody>
      </p:sp>
      <p:sp>
        <p:nvSpPr>
          <p:cNvPr id="11" name="TextBox 10">
            <a:extLst>
              <a:ext uri="{FF2B5EF4-FFF2-40B4-BE49-F238E27FC236}">
                <a16:creationId xmlns:a16="http://schemas.microsoft.com/office/drawing/2014/main" id="{644C67BF-7050-7C03-C3B1-80DC0BBBEB73}"/>
              </a:ext>
            </a:extLst>
          </p:cNvPr>
          <p:cNvSpPr txBox="1"/>
          <p:nvPr/>
        </p:nvSpPr>
        <p:spPr>
          <a:xfrm>
            <a:off x="3755627" y="1343588"/>
            <a:ext cx="3310009" cy="1015663"/>
          </a:xfrm>
          <a:prstGeom prst="rect">
            <a:avLst/>
          </a:prstGeom>
          <a:noFill/>
        </p:spPr>
        <p:txBody>
          <a:bodyPr wrap="none" rtlCol="0">
            <a:spAutoFit/>
          </a:bodyPr>
          <a:lstStyle/>
          <a:p>
            <a:r>
              <a:rPr lang="en-GB" sz="1200" dirty="0"/>
              <a:t>1 Corinthians 10:16-18</a:t>
            </a:r>
            <a:br>
              <a:rPr lang="en-GB" sz="1200" dirty="0"/>
            </a:br>
            <a:r>
              <a:rPr lang="en-GB" sz="1200" dirty="0"/>
              <a:t>Luke 12:35-37 LSV,</a:t>
            </a:r>
          </a:p>
          <a:p>
            <a:r>
              <a:rPr lang="en-GB" sz="1200" dirty="0"/>
              <a:t>1 Peter 1:13 LSV,</a:t>
            </a:r>
            <a:br>
              <a:rPr lang="en-GB" sz="1200" dirty="0"/>
            </a:br>
            <a:r>
              <a:rPr lang="en-GB" sz="1200" dirty="0"/>
              <a:t>Ephesians 6:12-15, Hebrews 10:22, 11:28</a:t>
            </a:r>
            <a:br>
              <a:rPr lang="en-GB" sz="1200" dirty="0"/>
            </a:br>
            <a:r>
              <a:rPr lang="en-GB" sz="1200" dirty="0"/>
              <a:t>1 Peter 1:2, Revelation 3:20, Matthew 12:43-45</a:t>
            </a:r>
          </a:p>
        </p:txBody>
      </p:sp>
      <p:graphicFrame>
        <p:nvGraphicFramePr>
          <p:cNvPr id="12" name="Content Placeholder 3" descr="Timeline Placeholder">
            <a:extLst>
              <a:ext uri="{FF2B5EF4-FFF2-40B4-BE49-F238E27FC236}">
                <a16:creationId xmlns:a16="http://schemas.microsoft.com/office/drawing/2014/main" id="{0CDDD35A-20EB-6D22-AD92-BF711DB3D917}"/>
              </a:ext>
            </a:extLst>
          </p:cNvPr>
          <p:cNvGraphicFramePr>
            <a:graphicFrameLocks/>
          </p:cNvGraphicFramePr>
          <p:nvPr>
            <p:extLst>
              <p:ext uri="{D42A27DB-BD31-4B8C-83A1-F6EECF244321}">
                <p14:modId xmlns:p14="http://schemas.microsoft.com/office/powerpoint/2010/main" val="3266900845"/>
              </p:ext>
            </p:extLst>
          </p:nvPr>
        </p:nvGraphicFramePr>
        <p:xfrm>
          <a:off x="838203" y="4867211"/>
          <a:ext cx="10499725" cy="188640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3" name="TextBox 12">
            <a:extLst>
              <a:ext uri="{FF2B5EF4-FFF2-40B4-BE49-F238E27FC236}">
                <a16:creationId xmlns:a16="http://schemas.microsoft.com/office/drawing/2014/main" id="{1B4882FF-6E3D-19F4-528A-941EB199F6F6}"/>
              </a:ext>
            </a:extLst>
          </p:cNvPr>
          <p:cNvSpPr txBox="1"/>
          <p:nvPr/>
        </p:nvSpPr>
        <p:spPr>
          <a:xfrm>
            <a:off x="230840" y="4393106"/>
            <a:ext cx="11850511" cy="2031325"/>
          </a:xfrm>
          <a:prstGeom prst="rect">
            <a:avLst/>
          </a:prstGeom>
          <a:noFill/>
        </p:spPr>
        <p:txBody>
          <a:bodyPr wrap="square" rtlCol="0">
            <a:spAutoFit/>
          </a:bodyPr>
          <a:lstStyle/>
          <a:p>
            <a:r>
              <a:rPr lang="en-GB" sz="1400"/>
              <a:t>Exodus 12:17-20 'You shall also </a:t>
            </a:r>
            <a:r>
              <a:rPr lang="en-GB" sz="1400" b="1"/>
              <a:t>observe the Feast of Unleavened Bread</a:t>
            </a:r>
            <a:r>
              <a:rPr lang="en-GB" sz="1400"/>
              <a:t>, for on this very day I brought your hosts out of the land of Egypt; therefore you shall observe this day throughout your generations as a permanent ordinance. 'In the first month, on the </a:t>
            </a:r>
            <a:r>
              <a:rPr lang="en-GB" sz="1400" b="1"/>
              <a:t>fourteenth day of the month at evening, you shall eat unleavened bread, until the twenty-first day of the month at evening</a:t>
            </a:r>
            <a:r>
              <a:rPr lang="en-GB" sz="1400"/>
              <a:t>. 'Seven days there shall be no leaven found in your houses; for whoever eats what is leavened, that person shall be cut off from the congregation of Israel, whether he is an alien or a native of the land. 'You shall not eat anything leavened; </a:t>
            </a:r>
            <a:r>
              <a:rPr lang="en-GB" sz="1400" b="1"/>
              <a:t>in all your dwellings you shall eat unleavened bread.’</a:t>
            </a:r>
            <a:r>
              <a:rPr lang="en-GB" sz="1400"/>
              <a:t>”</a:t>
            </a:r>
          </a:p>
          <a:p>
            <a:r>
              <a:rPr lang="en-GB" sz="1400"/>
              <a:t>Leviticus 23:10-11  "Speak to the sons of Israel and say to them, 'When you enter the land which I am going to give to you and reap its harvest, then you shall </a:t>
            </a:r>
            <a:r>
              <a:rPr lang="en-GB" sz="1400" b="1"/>
              <a:t>bring in the sheaf of the first fruits of your harvest</a:t>
            </a:r>
            <a:r>
              <a:rPr lang="en-GB" sz="1400"/>
              <a:t> to the priest. 'He shall wave the sheaf before the LORD for you to be accepted; </a:t>
            </a:r>
            <a:r>
              <a:rPr lang="en-GB" sz="1400" b="1"/>
              <a:t>on the day after the sabbath</a:t>
            </a:r>
            <a:r>
              <a:rPr lang="en-GB" sz="1400"/>
              <a:t> the priest shall wave it.</a:t>
            </a:r>
          </a:p>
          <a:p>
            <a:r>
              <a:rPr lang="en-GB" sz="1400"/>
              <a:t>Exodus 22:29  "You shall not delay the offering from your harvest and your vintage. The </a:t>
            </a:r>
            <a:r>
              <a:rPr lang="en-GB" sz="1400" b="1"/>
              <a:t>firstborn of your sons</a:t>
            </a:r>
            <a:r>
              <a:rPr lang="en-GB" sz="1400"/>
              <a:t> you shall give to Me.</a:t>
            </a:r>
          </a:p>
        </p:txBody>
      </p:sp>
      <p:sp>
        <p:nvSpPr>
          <p:cNvPr id="14" name="TextBox 13">
            <a:extLst>
              <a:ext uri="{FF2B5EF4-FFF2-40B4-BE49-F238E27FC236}">
                <a16:creationId xmlns:a16="http://schemas.microsoft.com/office/drawing/2014/main" id="{4442AF68-188A-9C18-C065-A2AC15934261}"/>
              </a:ext>
            </a:extLst>
          </p:cNvPr>
          <p:cNvSpPr txBox="1"/>
          <p:nvPr/>
        </p:nvSpPr>
        <p:spPr>
          <a:xfrm>
            <a:off x="230841" y="4398265"/>
            <a:ext cx="11961160" cy="2308324"/>
          </a:xfrm>
          <a:prstGeom prst="rect">
            <a:avLst/>
          </a:prstGeom>
          <a:noFill/>
        </p:spPr>
        <p:txBody>
          <a:bodyPr wrap="square" rtlCol="0">
            <a:spAutoFit/>
          </a:bodyPr>
          <a:lstStyle/>
          <a:p>
            <a:r>
              <a:rPr lang="en-GB"/>
              <a:t>1 Corinthians 15:20-28  But now Christ has been raised from the dead, </a:t>
            </a:r>
            <a:r>
              <a:rPr lang="en-GB" b="1"/>
              <a:t>the first fruits of those who are asleep</a:t>
            </a:r>
            <a:r>
              <a:rPr lang="en-GB"/>
              <a:t>. For since by a man came death, by a man also came the resurrection of the dead. For as in Adam all die, so also in Christ all will be made alive. But each in his own order:</a:t>
            </a:r>
            <a:r>
              <a:rPr lang="en-GB" b="1"/>
              <a:t> Christ the first fruits, after that those who are Christ's at His coming</a:t>
            </a:r>
            <a:r>
              <a:rPr lang="en-GB"/>
              <a:t>, then comes the end, when He hands over the kingdom to the God and Father, when He has abolished all rule and all authority and power. For He must reign until He has put all His enemies under His feet. The last enemy that will be abolished is death. For HE HAS PUT ALL THINGS IN SUBJECTION UNDER HIS FEET. But when He says, "All things are put in subjection," it is evident that He is excepted who put all things in subjection to Him. When all things are subjected to Him, then</a:t>
            </a:r>
            <a:r>
              <a:rPr lang="en-GB" b="1"/>
              <a:t> the Son Himself also will be subjected to the One who subjected all things to Him, so that God may be all in all</a:t>
            </a:r>
            <a:r>
              <a:rPr lang="en-GB"/>
              <a:t>.</a:t>
            </a:r>
          </a:p>
        </p:txBody>
      </p:sp>
      <p:sp>
        <p:nvSpPr>
          <p:cNvPr id="15" name="TextBox 14">
            <a:extLst>
              <a:ext uri="{FF2B5EF4-FFF2-40B4-BE49-F238E27FC236}">
                <a16:creationId xmlns:a16="http://schemas.microsoft.com/office/drawing/2014/main" id="{03427460-FB06-3505-9B63-5815339496E6}"/>
              </a:ext>
            </a:extLst>
          </p:cNvPr>
          <p:cNvSpPr txBox="1"/>
          <p:nvPr/>
        </p:nvSpPr>
        <p:spPr>
          <a:xfrm>
            <a:off x="233902" y="4431717"/>
            <a:ext cx="11850511" cy="2308324"/>
          </a:xfrm>
          <a:prstGeom prst="rect">
            <a:avLst/>
          </a:prstGeom>
          <a:noFill/>
        </p:spPr>
        <p:txBody>
          <a:bodyPr wrap="square" rtlCol="0">
            <a:spAutoFit/>
          </a:bodyPr>
          <a:lstStyle/>
          <a:p>
            <a:r>
              <a:rPr lang="en-GB" sz="1600" dirty="0"/>
              <a:t>Titus 2:13-14  looking for the blessed hope and the appearing of the glory of our great God and Savior, Christ Jesus, who gave Himself for us to redeem us from every lawless deed, and </a:t>
            </a:r>
            <a:r>
              <a:rPr lang="en-GB" sz="1600" b="1" dirty="0"/>
              <a:t>to purify for Himself a people for His own possession, zealous for good deeds.</a:t>
            </a:r>
          </a:p>
          <a:p>
            <a:r>
              <a:rPr lang="en-GB" sz="1600" dirty="0"/>
              <a:t>1 Peter 2:24  and He Himself bore our sins in His body on the cross, </a:t>
            </a:r>
            <a:r>
              <a:rPr lang="en-GB" sz="1600" b="1" dirty="0"/>
              <a:t>so that we might die to sin and live to righteousness</a:t>
            </a:r>
            <a:r>
              <a:rPr lang="en-GB" sz="1600" dirty="0"/>
              <a:t>; for by His wounds you were healed.</a:t>
            </a:r>
          </a:p>
          <a:p>
            <a:r>
              <a:rPr lang="en-GB" sz="1600" dirty="0"/>
              <a:t>Romans 5:18-21  So then as through one transgression there resulted condemnation to all men, even so through one act of righteousness there resulted justification of life to all men. For as through the one man's disobedience the many were made sinners, even so through </a:t>
            </a:r>
            <a:r>
              <a:rPr lang="en-GB" sz="1600" b="1" dirty="0"/>
              <a:t>the obedience of the One the many will be made righteous</a:t>
            </a:r>
            <a:r>
              <a:rPr lang="en-GB" sz="1600" dirty="0"/>
              <a:t>. The Law came in so that the transgression would increase; but where sin increased, grace abounded all the more, so that, as sin reigned in death, even so </a:t>
            </a:r>
            <a:r>
              <a:rPr lang="en-GB" sz="1600" b="1" dirty="0"/>
              <a:t>grace would reign through righteousness to eternal life through Jesus Christ our Lord</a:t>
            </a:r>
            <a:r>
              <a:rPr lang="en-GB" sz="1600" dirty="0"/>
              <a:t>.</a:t>
            </a:r>
          </a:p>
        </p:txBody>
      </p:sp>
      <p:sp>
        <p:nvSpPr>
          <p:cNvPr id="16" name="TextBox 15">
            <a:extLst>
              <a:ext uri="{FF2B5EF4-FFF2-40B4-BE49-F238E27FC236}">
                <a16:creationId xmlns:a16="http://schemas.microsoft.com/office/drawing/2014/main" id="{E4A04CF8-0D5A-A243-D9E1-EEA9517B3266}"/>
              </a:ext>
            </a:extLst>
          </p:cNvPr>
          <p:cNvSpPr txBox="1"/>
          <p:nvPr/>
        </p:nvSpPr>
        <p:spPr>
          <a:xfrm>
            <a:off x="233902" y="4414991"/>
            <a:ext cx="11724196" cy="2308324"/>
          </a:xfrm>
          <a:prstGeom prst="rect">
            <a:avLst/>
          </a:prstGeom>
          <a:noFill/>
        </p:spPr>
        <p:txBody>
          <a:bodyPr wrap="square" rtlCol="0">
            <a:spAutoFit/>
          </a:bodyPr>
          <a:lstStyle/>
          <a:p>
            <a:r>
              <a:rPr lang="en-GB" dirty="0"/>
              <a:t>Resurrection: Jesus rises on Sunday, </a:t>
            </a:r>
            <a:r>
              <a:rPr lang="en-GB" b="1" dirty="0"/>
              <a:t>day after Sabbath on the Feast of First Fruits</a:t>
            </a:r>
            <a:r>
              <a:rPr lang="en-GB" dirty="0"/>
              <a:t>; tomb found empty. This is during the </a:t>
            </a:r>
            <a:r>
              <a:rPr lang="en-GB" b="1" dirty="0"/>
              <a:t>Feast of Unleavened Bread</a:t>
            </a:r>
            <a:r>
              <a:rPr lang="en-GB" dirty="0"/>
              <a:t>. (Matthew 28:1-6, Mark 16:1-2, Luke 24:1, John 20:1)</a:t>
            </a:r>
          </a:p>
          <a:p>
            <a:r>
              <a:rPr lang="en-GB" dirty="0"/>
              <a:t>Appearances: Appears to Mary Magdalene, women, disciples on Emmaus road, and in Jerusalem (John 20; Luke 24).</a:t>
            </a:r>
          </a:p>
          <a:p>
            <a:r>
              <a:rPr lang="en-GB" dirty="0"/>
              <a:t>Thomas Convinced: Shows wounds to doubting Thomas a week later (John 20:26-29).</a:t>
            </a:r>
          </a:p>
          <a:p>
            <a:r>
              <a:rPr lang="en-GB" dirty="0"/>
              <a:t>Galilee Meetings: Appears by Sea of Galilee and to 500+ (John 21; 1 Corinthians 15:6).</a:t>
            </a:r>
          </a:p>
          <a:p>
            <a:r>
              <a:rPr lang="en-GB" dirty="0"/>
              <a:t>Great Commission: Commands disciples to spread the gospel (Matthew 28:16-20).</a:t>
            </a:r>
          </a:p>
          <a:p>
            <a:r>
              <a:rPr lang="en-GB" dirty="0"/>
              <a:t>Ascension: After 40 days, ascends from Mount of Olives (Acts 1:9-11).</a:t>
            </a:r>
          </a:p>
          <a:p>
            <a:endParaRPr lang="en-GB" dirty="0"/>
          </a:p>
        </p:txBody>
      </p:sp>
    </p:spTree>
    <p:extLst>
      <p:ext uri="{BB962C8B-B14F-4D97-AF65-F5344CB8AC3E}">
        <p14:creationId xmlns:p14="http://schemas.microsoft.com/office/powerpoint/2010/main" val="125773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graphicEl>
                                              <a:dgm id="{6BA46904-CB7C-4538-BD49-D3891EF19552}"/>
                                            </p:graphicEl>
                                          </p:spTgt>
                                        </p:tgtEl>
                                        <p:attrNameLst>
                                          <p:attrName>style.visibility</p:attrName>
                                        </p:attrNameLst>
                                      </p:cBhvr>
                                      <p:to>
                                        <p:strVal val="visible"/>
                                      </p:to>
                                    </p:set>
                                    <p:anim calcmode="lin" valueType="num">
                                      <p:cBhvr additive="base">
                                        <p:cTn id="7" dur="500" fill="hold"/>
                                        <p:tgtEl>
                                          <p:spTgt spid="7">
                                            <p:graphicEl>
                                              <a:dgm id="{6BA46904-CB7C-4538-BD49-D3891EF19552}"/>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7">
                                            <p:graphicEl>
                                              <a:dgm id="{6BA46904-CB7C-4538-BD49-D3891EF19552}"/>
                                            </p:graphicEl>
                                          </p:spTgt>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7">
                                            <p:graphicEl>
                                              <a:dgm id="{049FDBD0-77FE-49D1-A275-A272C8C5E426}"/>
                                            </p:graphicEl>
                                          </p:spTgt>
                                        </p:tgtEl>
                                        <p:attrNameLst>
                                          <p:attrName>style.visibility</p:attrName>
                                        </p:attrNameLst>
                                      </p:cBhvr>
                                      <p:to>
                                        <p:strVal val="visible"/>
                                      </p:to>
                                    </p:set>
                                    <p:anim calcmode="lin" valueType="num">
                                      <p:cBhvr additive="base">
                                        <p:cTn id="11" dur="500" fill="hold"/>
                                        <p:tgtEl>
                                          <p:spTgt spid="7">
                                            <p:graphicEl>
                                              <a:dgm id="{049FDBD0-77FE-49D1-A275-A272C8C5E426}"/>
                                            </p:graphic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7">
                                            <p:graphicEl>
                                              <a:dgm id="{049FDBD0-77FE-49D1-A275-A272C8C5E426}"/>
                                            </p:graphicEl>
                                          </p:spTgt>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7">
                                            <p:graphicEl>
                                              <a:dgm id="{E088D226-49D7-4C30-90DC-CA1755D98829}"/>
                                            </p:graphicEl>
                                          </p:spTgt>
                                        </p:tgtEl>
                                        <p:attrNameLst>
                                          <p:attrName>style.visibility</p:attrName>
                                        </p:attrNameLst>
                                      </p:cBhvr>
                                      <p:to>
                                        <p:strVal val="visible"/>
                                      </p:to>
                                    </p:set>
                                    <p:anim calcmode="lin" valueType="num">
                                      <p:cBhvr additive="base">
                                        <p:cTn id="15" dur="500" fill="hold"/>
                                        <p:tgtEl>
                                          <p:spTgt spid="7">
                                            <p:graphicEl>
                                              <a:dgm id="{E088D226-49D7-4C30-90DC-CA1755D98829}"/>
                                            </p:graphic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7">
                                            <p:graphicEl>
                                              <a:dgm id="{E088D226-49D7-4C30-90DC-CA1755D98829}"/>
                                            </p:graphicEl>
                                          </p:spTgt>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7">
                                            <p:graphicEl>
                                              <a:dgm id="{080474C8-0FEA-4FD1-97F1-0978CFB4A37F}"/>
                                            </p:graphicEl>
                                          </p:spTgt>
                                        </p:tgtEl>
                                        <p:attrNameLst>
                                          <p:attrName>style.visibility</p:attrName>
                                        </p:attrNameLst>
                                      </p:cBhvr>
                                      <p:to>
                                        <p:strVal val="visible"/>
                                      </p:to>
                                    </p:set>
                                    <p:anim calcmode="lin" valueType="num">
                                      <p:cBhvr additive="base">
                                        <p:cTn id="19" dur="500" fill="hold"/>
                                        <p:tgtEl>
                                          <p:spTgt spid="7">
                                            <p:graphicEl>
                                              <a:dgm id="{080474C8-0FEA-4FD1-97F1-0978CFB4A37F}"/>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7">
                                            <p:graphicEl>
                                              <a:dgm id="{080474C8-0FEA-4FD1-97F1-0978CFB4A37F}"/>
                                            </p:graphicEl>
                                          </p:spTgt>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7">
                                            <p:graphicEl>
                                              <a:dgm id="{4797FB61-2602-4A58-81E6-6F133DB1E419}"/>
                                            </p:graphicEl>
                                          </p:spTgt>
                                        </p:tgtEl>
                                        <p:attrNameLst>
                                          <p:attrName>style.visibility</p:attrName>
                                        </p:attrNameLst>
                                      </p:cBhvr>
                                      <p:to>
                                        <p:strVal val="visible"/>
                                      </p:to>
                                    </p:set>
                                    <p:anim calcmode="lin" valueType="num">
                                      <p:cBhvr additive="base">
                                        <p:cTn id="23" dur="500" fill="hold"/>
                                        <p:tgtEl>
                                          <p:spTgt spid="7">
                                            <p:graphicEl>
                                              <a:dgm id="{4797FB61-2602-4A58-81E6-6F133DB1E419}"/>
                                            </p:graphic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7">
                                            <p:graphicEl>
                                              <a:dgm id="{4797FB61-2602-4A58-81E6-6F133DB1E419}"/>
                                            </p:graphicEl>
                                          </p:spTgt>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7">
                                            <p:graphicEl>
                                              <a:dgm id="{539615E2-3277-4D8E-8484-FF5088C8BF01}"/>
                                            </p:graphicEl>
                                          </p:spTgt>
                                        </p:tgtEl>
                                        <p:attrNameLst>
                                          <p:attrName>style.visibility</p:attrName>
                                        </p:attrNameLst>
                                      </p:cBhvr>
                                      <p:to>
                                        <p:strVal val="visible"/>
                                      </p:to>
                                    </p:set>
                                    <p:anim calcmode="lin" valueType="num">
                                      <p:cBhvr additive="base">
                                        <p:cTn id="27" dur="500" fill="hold"/>
                                        <p:tgtEl>
                                          <p:spTgt spid="7">
                                            <p:graphicEl>
                                              <a:dgm id="{539615E2-3277-4D8E-8484-FF5088C8BF01}"/>
                                            </p:graphic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7">
                                            <p:graphicEl>
                                              <a:dgm id="{539615E2-3277-4D8E-8484-FF5088C8BF01}"/>
                                            </p:graphicEl>
                                          </p:spTgt>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7">
                                            <p:graphicEl>
                                              <a:dgm id="{89759DE5-9F8A-470E-A6D8-F13BB4DEE93D}"/>
                                            </p:graphicEl>
                                          </p:spTgt>
                                        </p:tgtEl>
                                        <p:attrNameLst>
                                          <p:attrName>style.visibility</p:attrName>
                                        </p:attrNameLst>
                                      </p:cBhvr>
                                      <p:to>
                                        <p:strVal val="visible"/>
                                      </p:to>
                                    </p:set>
                                    <p:anim calcmode="lin" valueType="num">
                                      <p:cBhvr additive="base">
                                        <p:cTn id="31" dur="500" fill="hold"/>
                                        <p:tgtEl>
                                          <p:spTgt spid="7">
                                            <p:graphicEl>
                                              <a:dgm id="{89759DE5-9F8A-470E-A6D8-F13BB4DEE93D}"/>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7">
                                            <p:graphicEl>
                                              <a:dgm id="{89759DE5-9F8A-470E-A6D8-F13BB4DEE93D}"/>
                                            </p:graphicEl>
                                          </p:spTgt>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7">
                                            <p:graphicEl>
                                              <a:dgm id="{07CCF286-8B46-4A20-ACAC-84BA2D6EFBBC}"/>
                                            </p:graphicEl>
                                          </p:spTgt>
                                        </p:tgtEl>
                                        <p:attrNameLst>
                                          <p:attrName>style.visibility</p:attrName>
                                        </p:attrNameLst>
                                      </p:cBhvr>
                                      <p:to>
                                        <p:strVal val="visible"/>
                                      </p:to>
                                    </p:set>
                                    <p:anim calcmode="lin" valueType="num">
                                      <p:cBhvr additive="base">
                                        <p:cTn id="35" dur="500" fill="hold"/>
                                        <p:tgtEl>
                                          <p:spTgt spid="7">
                                            <p:graphicEl>
                                              <a:dgm id="{07CCF286-8B46-4A20-ACAC-84BA2D6EFBBC}"/>
                                            </p:graphic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7">
                                            <p:graphicEl>
                                              <a:dgm id="{07CCF286-8B46-4A20-ACAC-84BA2D6EFBBC}"/>
                                            </p:graphicEl>
                                          </p:spTgt>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7">
                                            <p:graphicEl>
                                              <a:dgm id="{9D82041D-873A-4600-A9C7-C0A0ADFB138B}"/>
                                            </p:graphicEl>
                                          </p:spTgt>
                                        </p:tgtEl>
                                        <p:attrNameLst>
                                          <p:attrName>style.visibility</p:attrName>
                                        </p:attrNameLst>
                                      </p:cBhvr>
                                      <p:to>
                                        <p:strVal val="visible"/>
                                      </p:to>
                                    </p:set>
                                    <p:anim calcmode="lin" valueType="num">
                                      <p:cBhvr additive="base">
                                        <p:cTn id="39" dur="500" fill="hold"/>
                                        <p:tgtEl>
                                          <p:spTgt spid="7">
                                            <p:graphicEl>
                                              <a:dgm id="{9D82041D-873A-4600-A9C7-C0A0ADFB138B}"/>
                                            </p:graphicEl>
                                          </p:spTgt>
                                        </p:tgtEl>
                                        <p:attrNameLst>
                                          <p:attrName>ppt_x</p:attrName>
                                        </p:attrNameLst>
                                      </p:cBhvr>
                                      <p:tavLst>
                                        <p:tav tm="0">
                                          <p:val>
                                            <p:strVal val="1+#ppt_w/2"/>
                                          </p:val>
                                        </p:tav>
                                        <p:tav tm="100000">
                                          <p:val>
                                            <p:strVal val="#ppt_x"/>
                                          </p:val>
                                        </p:tav>
                                      </p:tavLst>
                                    </p:anim>
                                    <p:anim calcmode="lin" valueType="num">
                                      <p:cBhvr additive="base">
                                        <p:cTn id="40" dur="500" fill="hold"/>
                                        <p:tgtEl>
                                          <p:spTgt spid="7">
                                            <p:graphicEl>
                                              <a:dgm id="{9D82041D-873A-4600-A9C7-C0A0ADFB138B}"/>
                                            </p:graphicEl>
                                          </p:spTgt>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7">
                                            <p:graphicEl>
                                              <a:dgm id="{F6E3012F-9BD6-4082-82D8-4AFE0240B443}"/>
                                            </p:graphicEl>
                                          </p:spTgt>
                                        </p:tgtEl>
                                        <p:attrNameLst>
                                          <p:attrName>style.visibility</p:attrName>
                                        </p:attrNameLst>
                                      </p:cBhvr>
                                      <p:to>
                                        <p:strVal val="visible"/>
                                      </p:to>
                                    </p:set>
                                    <p:anim calcmode="lin" valueType="num">
                                      <p:cBhvr additive="base">
                                        <p:cTn id="43" dur="500" fill="hold"/>
                                        <p:tgtEl>
                                          <p:spTgt spid="7">
                                            <p:graphicEl>
                                              <a:dgm id="{F6E3012F-9BD6-4082-82D8-4AFE0240B443}"/>
                                            </p:graphic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7">
                                            <p:graphicEl>
                                              <a:dgm id="{F6E3012F-9BD6-4082-82D8-4AFE0240B443}"/>
                                            </p:graphicEl>
                                          </p:spTgt>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7">
                                            <p:graphicEl>
                                              <a:dgm id="{88489ECF-FC66-4C9E-AE9D-6C22832F5BE0}"/>
                                            </p:graphicEl>
                                          </p:spTgt>
                                        </p:tgtEl>
                                        <p:attrNameLst>
                                          <p:attrName>style.visibility</p:attrName>
                                        </p:attrNameLst>
                                      </p:cBhvr>
                                      <p:to>
                                        <p:strVal val="visible"/>
                                      </p:to>
                                    </p:set>
                                    <p:anim calcmode="lin" valueType="num">
                                      <p:cBhvr additive="base">
                                        <p:cTn id="47" dur="500" fill="hold"/>
                                        <p:tgtEl>
                                          <p:spTgt spid="7">
                                            <p:graphicEl>
                                              <a:dgm id="{88489ECF-FC66-4C9E-AE9D-6C22832F5BE0}"/>
                                            </p:graphic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7">
                                            <p:graphicEl>
                                              <a:dgm id="{88489ECF-FC66-4C9E-AE9D-6C22832F5BE0}"/>
                                            </p:graphicEl>
                                          </p:spTgt>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7">
                                            <p:graphicEl>
                                              <a:dgm id="{B837CD79-A6ED-4CBB-B8E5-A40E2F25C7A5}"/>
                                            </p:graphicEl>
                                          </p:spTgt>
                                        </p:tgtEl>
                                        <p:attrNameLst>
                                          <p:attrName>style.visibility</p:attrName>
                                        </p:attrNameLst>
                                      </p:cBhvr>
                                      <p:to>
                                        <p:strVal val="visible"/>
                                      </p:to>
                                    </p:set>
                                    <p:anim calcmode="lin" valueType="num">
                                      <p:cBhvr additive="base">
                                        <p:cTn id="51" dur="500" fill="hold"/>
                                        <p:tgtEl>
                                          <p:spTgt spid="7">
                                            <p:graphicEl>
                                              <a:dgm id="{B837CD79-A6ED-4CBB-B8E5-A40E2F25C7A5}"/>
                                            </p:graphicEl>
                                          </p:spTgt>
                                        </p:tgtEl>
                                        <p:attrNameLst>
                                          <p:attrName>ppt_x</p:attrName>
                                        </p:attrNameLst>
                                      </p:cBhvr>
                                      <p:tavLst>
                                        <p:tav tm="0">
                                          <p:val>
                                            <p:strVal val="1+#ppt_w/2"/>
                                          </p:val>
                                        </p:tav>
                                        <p:tav tm="100000">
                                          <p:val>
                                            <p:strVal val="#ppt_x"/>
                                          </p:val>
                                        </p:tav>
                                      </p:tavLst>
                                    </p:anim>
                                    <p:anim calcmode="lin" valueType="num">
                                      <p:cBhvr additive="base">
                                        <p:cTn id="52" dur="500" fill="hold"/>
                                        <p:tgtEl>
                                          <p:spTgt spid="7">
                                            <p:graphicEl>
                                              <a:dgm id="{B837CD79-A6ED-4CBB-B8E5-A40E2F25C7A5}"/>
                                            </p:graphicEl>
                                          </p:spTgt>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7">
                                            <p:graphicEl>
                                              <a:dgm id="{FE71AD8A-D0FB-4899-A73C-1341943B3C24}"/>
                                            </p:graphicEl>
                                          </p:spTgt>
                                        </p:tgtEl>
                                        <p:attrNameLst>
                                          <p:attrName>style.visibility</p:attrName>
                                        </p:attrNameLst>
                                      </p:cBhvr>
                                      <p:to>
                                        <p:strVal val="visible"/>
                                      </p:to>
                                    </p:set>
                                    <p:anim calcmode="lin" valueType="num">
                                      <p:cBhvr additive="base">
                                        <p:cTn id="55" dur="500" fill="hold"/>
                                        <p:tgtEl>
                                          <p:spTgt spid="7">
                                            <p:graphicEl>
                                              <a:dgm id="{FE71AD8A-D0FB-4899-A73C-1341943B3C24}"/>
                                            </p:graphic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7">
                                            <p:graphicEl>
                                              <a:dgm id="{FE71AD8A-D0FB-4899-A73C-1341943B3C24}"/>
                                            </p:graphicEl>
                                          </p:spTgt>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7">
                                            <p:graphicEl>
                                              <a:dgm id="{561BD3A5-BBDC-4502-BC45-D03CD0B9A155}"/>
                                            </p:graphicEl>
                                          </p:spTgt>
                                        </p:tgtEl>
                                        <p:attrNameLst>
                                          <p:attrName>style.visibility</p:attrName>
                                        </p:attrNameLst>
                                      </p:cBhvr>
                                      <p:to>
                                        <p:strVal val="visible"/>
                                      </p:to>
                                    </p:set>
                                    <p:anim calcmode="lin" valueType="num">
                                      <p:cBhvr additive="base">
                                        <p:cTn id="59" dur="500" fill="hold"/>
                                        <p:tgtEl>
                                          <p:spTgt spid="7">
                                            <p:graphicEl>
                                              <a:dgm id="{561BD3A5-BBDC-4502-BC45-D03CD0B9A155}"/>
                                            </p:graphicEl>
                                          </p:spTgt>
                                        </p:tgtEl>
                                        <p:attrNameLst>
                                          <p:attrName>ppt_x</p:attrName>
                                        </p:attrNameLst>
                                      </p:cBhvr>
                                      <p:tavLst>
                                        <p:tav tm="0">
                                          <p:val>
                                            <p:strVal val="1+#ppt_w/2"/>
                                          </p:val>
                                        </p:tav>
                                        <p:tav tm="100000">
                                          <p:val>
                                            <p:strVal val="#ppt_x"/>
                                          </p:val>
                                        </p:tav>
                                      </p:tavLst>
                                    </p:anim>
                                    <p:anim calcmode="lin" valueType="num">
                                      <p:cBhvr additive="base">
                                        <p:cTn id="60" dur="500" fill="hold"/>
                                        <p:tgtEl>
                                          <p:spTgt spid="7">
                                            <p:graphicEl>
                                              <a:dgm id="{561BD3A5-BBDC-4502-BC45-D03CD0B9A155}"/>
                                            </p:graphicEl>
                                          </p:spTgt>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7">
                                            <p:graphicEl>
                                              <a:dgm id="{9B9E3039-3F09-497A-BFE8-CFBF0E0BD0C3}"/>
                                            </p:graphicEl>
                                          </p:spTgt>
                                        </p:tgtEl>
                                        <p:attrNameLst>
                                          <p:attrName>style.visibility</p:attrName>
                                        </p:attrNameLst>
                                      </p:cBhvr>
                                      <p:to>
                                        <p:strVal val="visible"/>
                                      </p:to>
                                    </p:set>
                                    <p:anim calcmode="lin" valueType="num">
                                      <p:cBhvr additive="base">
                                        <p:cTn id="63" dur="500" fill="hold"/>
                                        <p:tgtEl>
                                          <p:spTgt spid="7">
                                            <p:graphicEl>
                                              <a:dgm id="{9B9E3039-3F09-497A-BFE8-CFBF0E0BD0C3}"/>
                                            </p:graphicEl>
                                          </p:spTgt>
                                        </p:tgtEl>
                                        <p:attrNameLst>
                                          <p:attrName>ppt_x</p:attrName>
                                        </p:attrNameLst>
                                      </p:cBhvr>
                                      <p:tavLst>
                                        <p:tav tm="0">
                                          <p:val>
                                            <p:strVal val="1+#ppt_w/2"/>
                                          </p:val>
                                        </p:tav>
                                        <p:tav tm="100000">
                                          <p:val>
                                            <p:strVal val="#ppt_x"/>
                                          </p:val>
                                        </p:tav>
                                      </p:tavLst>
                                    </p:anim>
                                    <p:anim calcmode="lin" valueType="num">
                                      <p:cBhvr additive="base">
                                        <p:cTn id="64" dur="500" fill="hold"/>
                                        <p:tgtEl>
                                          <p:spTgt spid="7">
                                            <p:graphicEl>
                                              <a:dgm id="{9B9E3039-3F09-497A-BFE8-CFBF0E0BD0C3}"/>
                                            </p:graphic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7">
                                            <p:graphicEl>
                                              <a:dgm id="{45A02F84-C6CB-43F5-AEE4-3EA66C2BD25F}"/>
                                            </p:graphicEl>
                                          </p:spTgt>
                                        </p:tgtEl>
                                        <p:attrNameLst>
                                          <p:attrName>style.visibility</p:attrName>
                                        </p:attrNameLst>
                                      </p:cBhvr>
                                      <p:to>
                                        <p:strVal val="visible"/>
                                      </p:to>
                                    </p:set>
                                    <p:anim calcmode="lin" valueType="num">
                                      <p:cBhvr additive="base">
                                        <p:cTn id="69" dur="500" fill="hold"/>
                                        <p:tgtEl>
                                          <p:spTgt spid="7">
                                            <p:graphicEl>
                                              <a:dgm id="{45A02F84-C6CB-43F5-AEE4-3EA66C2BD25F}"/>
                                            </p:graphicEl>
                                          </p:spTgt>
                                        </p:tgtEl>
                                        <p:attrNameLst>
                                          <p:attrName>ppt_x</p:attrName>
                                        </p:attrNameLst>
                                      </p:cBhvr>
                                      <p:tavLst>
                                        <p:tav tm="0">
                                          <p:val>
                                            <p:strVal val="1+#ppt_w/2"/>
                                          </p:val>
                                        </p:tav>
                                        <p:tav tm="100000">
                                          <p:val>
                                            <p:strVal val="#ppt_x"/>
                                          </p:val>
                                        </p:tav>
                                      </p:tavLst>
                                    </p:anim>
                                    <p:anim calcmode="lin" valueType="num">
                                      <p:cBhvr additive="base">
                                        <p:cTn id="70" dur="500" fill="hold"/>
                                        <p:tgtEl>
                                          <p:spTgt spid="7">
                                            <p:graphicEl>
                                              <a:dgm id="{45A02F84-C6CB-43F5-AEE4-3EA66C2BD25F}"/>
                                            </p:graphicEl>
                                          </p:spTgt>
                                        </p:tgtEl>
                                        <p:attrNameLst>
                                          <p:attrName>ppt_y</p:attrName>
                                        </p:attrNameLst>
                                      </p:cBhvr>
                                      <p:tavLst>
                                        <p:tav tm="0">
                                          <p:val>
                                            <p:strVal val="#ppt_y"/>
                                          </p:val>
                                        </p:tav>
                                        <p:tav tm="100000">
                                          <p:val>
                                            <p:strVal val="#ppt_y"/>
                                          </p:val>
                                        </p:tav>
                                      </p:tavLst>
                                    </p:anim>
                                  </p:childTnLst>
                                </p:cTn>
                              </p:par>
                              <p:par>
                                <p:cTn id="71" presetID="2" presetClass="entr" presetSubtype="2" fill="hold" grpId="0" nodeType="withEffect">
                                  <p:stCondLst>
                                    <p:cond delay="0"/>
                                  </p:stCondLst>
                                  <p:childTnLst>
                                    <p:set>
                                      <p:cBhvr>
                                        <p:cTn id="72" dur="1" fill="hold">
                                          <p:stCondLst>
                                            <p:cond delay="0"/>
                                          </p:stCondLst>
                                        </p:cTn>
                                        <p:tgtEl>
                                          <p:spTgt spid="7">
                                            <p:graphicEl>
                                              <a:dgm id="{FEBD3C2A-A340-470A-A475-AE614EA07678}"/>
                                            </p:graphicEl>
                                          </p:spTgt>
                                        </p:tgtEl>
                                        <p:attrNameLst>
                                          <p:attrName>style.visibility</p:attrName>
                                        </p:attrNameLst>
                                      </p:cBhvr>
                                      <p:to>
                                        <p:strVal val="visible"/>
                                      </p:to>
                                    </p:set>
                                    <p:anim calcmode="lin" valueType="num">
                                      <p:cBhvr additive="base">
                                        <p:cTn id="73" dur="500" fill="hold"/>
                                        <p:tgtEl>
                                          <p:spTgt spid="7">
                                            <p:graphicEl>
                                              <a:dgm id="{FEBD3C2A-A340-470A-A475-AE614EA07678}"/>
                                            </p:graphicEl>
                                          </p:spTgt>
                                        </p:tgtEl>
                                        <p:attrNameLst>
                                          <p:attrName>ppt_x</p:attrName>
                                        </p:attrNameLst>
                                      </p:cBhvr>
                                      <p:tavLst>
                                        <p:tav tm="0">
                                          <p:val>
                                            <p:strVal val="1+#ppt_w/2"/>
                                          </p:val>
                                        </p:tav>
                                        <p:tav tm="100000">
                                          <p:val>
                                            <p:strVal val="#ppt_x"/>
                                          </p:val>
                                        </p:tav>
                                      </p:tavLst>
                                    </p:anim>
                                    <p:anim calcmode="lin" valueType="num">
                                      <p:cBhvr additive="base">
                                        <p:cTn id="74" dur="500" fill="hold"/>
                                        <p:tgtEl>
                                          <p:spTgt spid="7">
                                            <p:graphicEl>
                                              <a:dgm id="{FEBD3C2A-A340-470A-A475-AE614EA07678}"/>
                                            </p:graphicEl>
                                          </p:spTgt>
                                        </p:tgtEl>
                                        <p:attrNameLst>
                                          <p:attrName>ppt_y</p:attrName>
                                        </p:attrNameLst>
                                      </p:cBhvr>
                                      <p:tavLst>
                                        <p:tav tm="0">
                                          <p:val>
                                            <p:strVal val="#ppt_y"/>
                                          </p:val>
                                        </p:tav>
                                        <p:tav tm="100000">
                                          <p:val>
                                            <p:strVal val="#ppt_y"/>
                                          </p:val>
                                        </p:tav>
                                      </p:tavLst>
                                    </p:anim>
                                  </p:childTnLst>
                                </p:cTn>
                              </p:par>
                              <p:par>
                                <p:cTn id="75" presetID="2" presetClass="entr" presetSubtype="2" fill="hold" grpId="0" nodeType="withEffect">
                                  <p:stCondLst>
                                    <p:cond delay="0"/>
                                  </p:stCondLst>
                                  <p:childTnLst>
                                    <p:set>
                                      <p:cBhvr>
                                        <p:cTn id="76" dur="1" fill="hold">
                                          <p:stCondLst>
                                            <p:cond delay="0"/>
                                          </p:stCondLst>
                                        </p:cTn>
                                        <p:tgtEl>
                                          <p:spTgt spid="7">
                                            <p:graphicEl>
                                              <a:dgm id="{80CDBBF8-C6B4-4166-87C1-DC9120CC7586}"/>
                                            </p:graphicEl>
                                          </p:spTgt>
                                        </p:tgtEl>
                                        <p:attrNameLst>
                                          <p:attrName>style.visibility</p:attrName>
                                        </p:attrNameLst>
                                      </p:cBhvr>
                                      <p:to>
                                        <p:strVal val="visible"/>
                                      </p:to>
                                    </p:set>
                                    <p:anim calcmode="lin" valueType="num">
                                      <p:cBhvr additive="base">
                                        <p:cTn id="77" dur="500" fill="hold"/>
                                        <p:tgtEl>
                                          <p:spTgt spid="7">
                                            <p:graphicEl>
                                              <a:dgm id="{80CDBBF8-C6B4-4166-87C1-DC9120CC7586}"/>
                                            </p:graphicEl>
                                          </p:spTgt>
                                        </p:tgtEl>
                                        <p:attrNameLst>
                                          <p:attrName>ppt_x</p:attrName>
                                        </p:attrNameLst>
                                      </p:cBhvr>
                                      <p:tavLst>
                                        <p:tav tm="0">
                                          <p:val>
                                            <p:strVal val="1+#ppt_w/2"/>
                                          </p:val>
                                        </p:tav>
                                        <p:tav tm="100000">
                                          <p:val>
                                            <p:strVal val="#ppt_x"/>
                                          </p:val>
                                        </p:tav>
                                      </p:tavLst>
                                    </p:anim>
                                    <p:anim calcmode="lin" valueType="num">
                                      <p:cBhvr additive="base">
                                        <p:cTn id="78" dur="500" fill="hold"/>
                                        <p:tgtEl>
                                          <p:spTgt spid="7">
                                            <p:graphicEl>
                                              <a:dgm id="{80CDBBF8-C6B4-4166-87C1-DC9120CC7586}"/>
                                            </p:graphicEl>
                                          </p:spTgt>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7">
                                            <p:graphicEl>
                                              <a:dgm id="{481176DA-885A-4BEE-AC35-A7ACB387C136}"/>
                                            </p:graphicEl>
                                          </p:spTgt>
                                        </p:tgtEl>
                                        <p:attrNameLst>
                                          <p:attrName>style.visibility</p:attrName>
                                        </p:attrNameLst>
                                      </p:cBhvr>
                                      <p:to>
                                        <p:strVal val="visible"/>
                                      </p:to>
                                    </p:set>
                                    <p:anim calcmode="lin" valueType="num">
                                      <p:cBhvr additive="base">
                                        <p:cTn id="81" dur="500" fill="hold"/>
                                        <p:tgtEl>
                                          <p:spTgt spid="7">
                                            <p:graphicEl>
                                              <a:dgm id="{481176DA-885A-4BEE-AC35-A7ACB387C136}"/>
                                            </p:graphicEl>
                                          </p:spTgt>
                                        </p:tgtEl>
                                        <p:attrNameLst>
                                          <p:attrName>ppt_x</p:attrName>
                                        </p:attrNameLst>
                                      </p:cBhvr>
                                      <p:tavLst>
                                        <p:tav tm="0">
                                          <p:val>
                                            <p:strVal val="1+#ppt_w/2"/>
                                          </p:val>
                                        </p:tav>
                                        <p:tav tm="100000">
                                          <p:val>
                                            <p:strVal val="#ppt_x"/>
                                          </p:val>
                                        </p:tav>
                                      </p:tavLst>
                                    </p:anim>
                                    <p:anim calcmode="lin" valueType="num">
                                      <p:cBhvr additive="base">
                                        <p:cTn id="82" dur="500" fill="hold"/>
                                        <p:tgtEl>
                                          <p:spTgt spid="7">
                                            <p:graphicEl>
                                              <a:dgm id="{481176DA-885A-4BEE-AC35-A7ACB387C136}"/>
                                            </p:graphicEl>
                                          </p:spTgt>
                                        </p:tgtEl>
                                        <p:attrNameLst>
                                          <p:attrName>ppt_y</p:attrName>
                                        </p:attrNameLst>
                                      </p:cBhvr>
                                      <p:tavLst>
                                        <p:tav tm="0">
                                          <p:val>
                                            <p:strVal val="#ppt_y"/>
                                          </p:val>
                                        </p:tav>
                                        <p:tav tm="100000">
                                          <p:val>
                                            <p:strVal val="#ppt_y"/>
                                          </p:val>
                                        </p:tav>
                                      </p:tavLst>
                                    </p:anim>
                                  </p:childTnLst>
                                </p:cTn>
                              </p:par>
                              <p:par>
                                <p:cTn id="83" presetID="2" presetClass="entr" presetSubtype="2" fill="hold" grpId="0" nodeType="withEffect">
                                  <p:stCondLst>
                                    <p:cond delay="0"/>
                                  </p:stCondLst>
                                  <p:childTnLst>
                                    <p:set>
                                      <p:cBhvr>
                                        <p:cTn id="84" dur="1" fill="hold">
                                          <p:stCondLst>
                                            <p:cond delay="0"/>
                                          </p:stCondLst>
                                        </p:cTn>
                                        <p:tgtEl>
                                          <p:spTgt spid="7">
                                            <p:graphicEl>
                                              <a:dgm id="{7A08F6BE-3C40-44C0-833E-AC9FDCB52097}"/>
                                            </p:graphicEl>
                                          </p:spTgt>
                                        </p:tgtEl>
                                        <p:attrNameLst>
                                          <p:attrName>style.visibility</p:attrName>
                                        </p:attrNameLst>
                                      </p:cBhvr>
                                      <p:to>
                                        <p:strVal val="visible"/>
                                      </p:to>
                                    </p:set>
                                    <p:anim calcmode="lin" valueType="num">
                                      <p:cBhvr additive="base">
                                        <p:cTn id="85" dur="500" fill="hold"/>
                                        <p:tgtEl>
                                          <p:spTgt spid="7">
                                            <p:graphicEl>
                                              <a:dgm id="{7A08F6BE-3C40-44C0-833E-AC9FDCB52097}"/>
                                            </p:graphicEl>
                                          </p:spTgt>
                                        </p:tgtEl>
                                        <p:attrNameLst>
                                          <p:attrName>ppt_x</p:attrName>
                                        </p:attrNameLst>
                                      </p:cBhvr>
                                      <p:tavLst>
                                        <p:tav tm="0">
                                          <p:val>
                                            <p:strVal val="1+#ppt_w/2"/>
                                          </p:val>
                                        </p:tav>
                                        <p:tav tm="100000">
                                          <p:val>
                                            <p:strVal val="#ppt_x"/>
                                          </p:val>
                                        </p:tav>
                                      </p:tavLst>
                                    </p:anim>
                                    <p:anim calcmode="lin" valueType="num">
                                      <p:cBhvr additive="base">
                                        <p:cTn id="86" dur="500" fill="hold"/>
                                        <p:tgtEl>
                                          <p:spTgt spid="7">
                                            <p:graphicEl>
                                              <a:dgm id="{7A08F6BE-3C40-44C0-833E-AC9FDCB52097}"/>
                                            </p:graphic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10"/>
                                        </p:tgtEl>
                                        <p:attrNameLst>
                                          <p:attrName>style.visibility</p:attrName>
                                        </p:attrNameLst>
                                      </p:cBhvr>
                                      <p:to>
                                        <p:strVal val="visible"/>
                                      </p:to>
                                    </p:set>
                                    <p:anim calcmode="lin" valueType="num">
                                      <p:cBhvr additive="base">
                                        <p:cTn id="91" dur="500" fill="hold"/>
                                        <p:tgtEl>
                                          <p:spTgt spid="10"/>
                                        </p:tgtEl>
                                        <p:attrNameLst>
                                          <p:attrName>ppt_x</p:attrName>
                                        </p:attrNameLst>
                                      </p:cBhvr>
                                      <p:tavLst>
                                        <p:tav tm="0">
                                          <p:val>
                                            <p:strVal val="1+#ppt_w/2"/>
                                          </p:val>
                                        </p:tav>
                                        <p:tav tm="100000">
                                          <p:val>
                                            <p:strVal val="#ppt_x"/>
                                          </p:val>
                                        </p:tav>
                                      </p:tavLst>
                                    </p:anim>
                                    <p:anim calcmode="lin" valueType="num">
                                      <p:cBhvr additive="base">
                                        <p:cTn id="9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2" fill="hold" grpId="0" nodeType="click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additive="base">
                                        <p:cTn id="97" dur="500" fill="hold"/>
                                        <p:tgtEl>
                                          <p:spTgt spid="11"/>
                                        </p:tgtEl>
                                        <p:attrNameLst>
                                          <p:attrName>ppt_x</p:attrName>
                                        </p:attrNameLst>
                                      </p:cBhvr>
                                      <p:tavLst>
                                        <p:tav tm="0">
                                          <p:val>
                                            <p:strVal val="1+#ppt_w/2"/>
                                          </p:val>
                                        </p:tav>
                                        <p:tav tm="100000">
                                          <p:val>
                                            <p:strVal val="#ppt_x"/>
                                          </p:val>
                                        </p:tav>
                                      </p:tavLst>
                                    </p:anim>
                                    <p:anim calcmode="lin" valueType="num">
                                      <p:cBhvr additive="base">
                                        <p:cTn id="98"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ntr" presetSubtype="2" fill="hold" grpId="0" nodeType="clickEffect">
                                  <p:stCondLst>
                                    <p:cond delay="0"/>
                                  </p:stCondLst>
                                  <p:childTnLst>
                                    <p:set>
                                      <p:cBhvr>
                                        <p:cTn id="102" dur="1" fill="hold">
                                          <p:stCondLst>
                                            <p:cond delay="0"/>
                                          </p:stCondLst>
                                        </p:cTn>
                                        <p:tgtEl>
                                          <p:spTgt spid="9"/>
                                        </p:tgtEl>
                                        <p:attrNameLst>
                                          <p:attrName>style.visibility</p:attrName>
                                        </p:attrNameLst>
                                      </p:cBhvr>
                                      <p:to>
                                        <p:strVal val="visible"/>
                                      </p:to>
                                    </p:set>
                                    <p:anim calcmode="lin" valueType="num">
                                      <p:cBhvr additive="base">
                                        <p:cTn id="103" dur="500" fill="hold"/>
                                        <p:tgtEl>
                                          <p:spTgt spid="9"/>
                                        </p:tgtEl>
                                        <p:attrNameLst>
                                          <p:attrName>ppt_x</p:attrName>
                                        </p:attrNameLst>
                                      </p:cBhvr>
                                      <p:tavLst>
                                        <p:tav tm="0">
                                          <p:val>
                                            <p:strVal val="1+#ppt_w/2"/>
                                          </p:val>
                                        </p:tav>
                                        <p:tav tm="100000">
                                          <p:val>
                                            <p:strVal val="#ppt_x"/>
                                          </p:val>
                                        </p:tav>
                                      </p:tavLst>
                                    </p:anim>
                                    <p:anim calcmode="lin" valueType="num">
                                      <p:cBhvr additive="base">
                                        <p:cTn id="10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5"/>
                                        </p:tgtEl>
                                        <p:attrNameLst>
                                          <p:attrName>style.visibility</p:attrName>
                                        </p:attrNameLst>
                                      </p:cBhvr>
                                      <p:to>
                                        <p:strVal val="visible"/>
                                      </p:to>
                                    </p:set>
                                    <p:anim calcmode="lin" valueType="num">
                                      <p:cBhvr additive="base">
                                        <p:cTn id="109" dur="500" fill="hold"/>
                                        <p:tgtEl>
                                          <p:spTgt spid="5"/>
                                        </p:tgtEl>
                                        <p:attrNameLst>
                                          <p:attrName>ppt_x</p:attrName>
                                        </p:attrNameLst>
                                      </p:cBhvr>
                                      <p:tavLst>
                                        <p:tav tm="0">
                                          <p:val>
                                            <p:strVal val="1+#ppt_w/2"/>
                                          </p:val>
                                        </p:tav>
                                        <p:tav tm="100000">
                                          <p:val>
                                            <p:strVal val="#ppt_x"/>
                                          </p:val>
                                        </p:tav>
                                      </p:tavLst>
                                    </p:anim>
                                    <p:anim calcmode="lin" valueType="num">
                                      <p:cBhvr additive="base">
                                        <p:cTn id="11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2" fill="hold" grpId="0" nodeType="clickEffect">
                                  <p:stCondLst>
                                    <p:cond delay="0"/>
                                  </p:stCondLst>
                                  <p:childTnLst>
                                    <p:set>
                                      <p:cBhvr>
                                        <p:cTn id="114" dur="1" fill="hold">
                                          <p:stCondLst>
                                            <p:cond delay="0"/>
                                          </p:stCondLst>
                                        </p:cTn>
                                        <p:tgtEl>
                                          <p:spTgt spid="3">
                                            <p:graphicEl>
                                              <a:dgm id="{6BA46904-CB7C-4538-BD49-D3891EF19552}"/>
                                            </p:graphicEl>
                                          </p:spTgt>
                                        </p:tgtEl>
                                        <p:attrNameLst>
                                          <p:attrName>style.visibility</p:attrName>
                                        </p:attrNameLst>
                                      </p:cBhvr>
                                      <p:to>
                                        <p:strVal val="visible"/>
                                      </p:to>
                                    </p:set>
                                    <p:anim calcmode="lin" valueType="num">
                                      <p:cBhvr additive="base">
                                        <p:cTn id="115" dur="500" fill="hold"/>
                                        <p:tgtEl>
                                          <p:spTgt spid="3">
                                            <p:graphicEl>
                                              <a:dgm id="{6BA46904-CB7C-4538-BD49-D3891EF19552}"/>
                                            </p:graphicEl>
                                          </p:spTgt>
                                        </p:tgtEl>
                                        <p:attrNameLst>
                                          <p:attrName>ppt_x</p:attrName>
                                        </p:attrNameLst>
                                      </p:cBhvr>
                                      <p:tavLst>
                                        <p:tav tm="0">
                                          <p:val>
                                            <p:strVal val="1+#ppt_w/2"/>
                                          </p:val>
                                        </p:tav>
                                        <p:tav tm="100000">
                                          <p:val>
                                            <p:strVal val="#ppt_x"/>
                                          </p:val>
                                        </p:tav>
                                      </p:tavLst>
                                    </p:anim>
                                    <p:anim calcmode="lin" valueType="num">
                                      <p:cBhvr additive="base">
                                        <p:cTn id="116" dur="500" fill="hold"/>
                                        <p:tgtEl>
                                          <p:spTgt spid="3">
                                            <p:graphicEl>
                                              <a:dgm id="{6BA46904-CB7C-4538-BD49-D3891EF19552}"/>
                                            </p:graphicEl>
                                          </p:spTgt>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3">
                                            <p:graphicEl>
                                              <a:dgm id="{049FDBD0-77FE-49D1-A275-A272C8C5E426}"/>
                                            </p:graphicEl>
                                          </p:spTgt>
                                        </p:tgtEl>
                                        <p:attrNameLst>
                                          <p:attrName>style.visibility</p:attrName>
                                        </p:attrNameLst>
                                      </p:cBhvr>
                                      <p:to>
                                        <p:strVal val="visible"/>
                                      </p:to>
                                    </p:set>
                                    <p:anim calcmode="lin" valueType="num">
                                      <p:cBhvr additive="base">
                                        <p:cTn id="119" dur="500" fill="hold"/>
                                        <p:tgtEl>
                                          <p:spTgt spid="3">
                                            <p:graphicEl>
                                              <a:dgm id="{049FDBD0-77FE-49D1-A275-A272C8C5E426}"/>
                                            </p:graphicEl>
                                          </p:spTgt>
                                        </p:tgtEl>
                                        <p:attrNameLst>
                                          <p:attrName>ppt_x</p:attrName>
                                        </p:attrNameLst>
                                      </p:cBhvr>
                                      <p:tavLst>
                                        <p:tav tm="0">
                                          <p:val>
                                            <p:strVal val="1+#ppt_w/2"/>
                                          </p:val>
                                        </p:tav>
                                        <p:tav tm="100000">
                                          <p:val>
                                            <p:strVal val="#ppt_x"/>
                                          </p:val>
                                        </p:tav>
                                      </p:tavLst>
                                    </p:anim>
                                    <p:anim calcmode="lin" valueType="num">
                                      <p:cBhvr additive="base">
                                        <p:cTn id="120" dur="500" fill="hold"/>
                                        <p:tgtEl>
                                          <p:spTgt spid="3">
                                            <p:graphicEl>
                                              <a:dgm id="{049FDBD0-77FE-49D1-A275-A272C8C5E426}"/>
                                            </p:graphicEl>
                                          </p:spTgt>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3">
                                            <p:graphicEl>
                                              <a:dgm id="{E088D226-49D7-4C30-90DC-CA1755D98829}"/>
                                            </p:graphicEl>
                                          </p:spTgt>
                                        </p:tgtEl>
                                        <p:attrNameLst>
                                          <p:attrName>style.visibility</p:attrName>
                                        </p:attrNameLst>
                                      </p:cBhvr>
                                      <p:to>
                                        <p:strVal val="visible"/>
                                      </p:to>
                                    </p:set>
                                    <p:anim calcmode="lin" valueType="num">
                                      <p:cBhvr additive="base">
                                        <p:cTn id="123" dur="500" fill="hold"/>
                                        <p:tgtEl>
                                          <p:spTgt spid="3">
                                            <p:graphicEl>
                                              <a:dgm id="{E088D226-49D7-4C30-90DC-CA1755D98829}"/>
                                            </p:graphicEl>
                                          </p:spTgt>
                                        </p:tgtEl>
                                        <p:attrNameLst>
                                          <p:attrName>ppt_x</p:attrName>
                                        </p:attrNameLst>
                                      </p:cBhvr>
                                      <p:tavLst>
                                        <p:tav tm="0">
                                          <p:val>
                                            <p:strVal val="1+#ppt_w/2"/>
                                          </p:val>
                                        </p:tav>
                                        <p:tav tm="100000">
                                          <p:val>
                                            <p:strVal val="#ppt_x"/>
                                          </p:val>
                                        </p:tav>
                                      </p:tavLst>
                                    </p:anim>
                                    <p:anim calcmode="lin" valueType="num">
                                      <p:cBhvr additive="base">
                                        <p:cTn id="124" dur="500" fill="hold"/>
                                        <p:tgtEl>
                                          <p:spTgt spid="3">
                                            <p:graphicEl>
                                              <a:dgm id="{E088D226-49D7-4C30-90DC-CA1755D98829}"/>
                                            </p:graphicEl>
                                          </p:spTgt>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3">
                                            <p:graphicEl>
                                              <a:dgm id="{080474C8-0FEA-4FD1-97F1-0978CFB4A37F}"/>
                                            </p:graphicEl>
                                          </p:spTgt>
                                        </p:tgtEl>
                                        <p:attrNameLst>
                                          <p:attrName>style.visibility</p:attrName>
                                        </p:attrNameLst>
                                      </p:cBhvr>
                                      <p:to>
                                        <p:strVal val="visible"/>
                                      </p:to>
                                    </p:set>
                                    <p:anim calcmode="lin" valueType="num">
                                      <p:cBhvr additive="base">
                                        <p:cTn id="127" dur="500" fill="hold"/>
                                        <p:tgtEl>
                                          <p:spTgt spid="3">
                                            <p:graphicEl>
                                              <a:dgm id="{080474C8-0FEA-4FD1-97F1-0978CFB4A37F}"/>
                                            </p:graphicEl>
                                          </p:spTgt>
                                        </p:tgtEl>
                                        <p:attrNameLst>
                                          <p:attrName>ppt_x</p:attrName>
                                        </p:attrNameLst>
                                      </p:cBhvr>
                                      <p:tavLst>
                                        <p:tav tm="0">
                                          <p:val>
                                            <p:strVal val="1+#ppt_w/2"/>
                                          </p:val>
                                        </p:tav>
                                        <p:tav tm="100000">
                                          <p:val>
                                            <p:strVal val="#ppt_x"/>
                                          </p:val>
                                        </p:tav>
                                      </p:tavLst>
                                    </p:anim>
                                    <p:anim calcmode="lin" valueType="num">
                                      <p:cBhvr additive="base">
                                        <p:cTn id="128" dur="500" fill="hold"/>
                                        <p:tgtEl>
                                          <p:spTgt spid="3">
                                            <p:graphicEl>
                                              <a:dgm id="{080474C8-0FEA-4FD1-97F1-0978CFB4A37F}"/>
                                            </p:graphicEl>
                                          </p:spTgt>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3">
                                            <p:graphicEl>
                                              <a:dgm id="{4797FB61-2602-4A58-81E6-6F133DB1E419}"/>
                                            </p:graphicEl>
                                          </p:spTgt>
                                        </p:tgtEl>
                                        <p:attrNameLst>
                                          <p:attrName>style.visibility</p:attrName>
                                        </p:attrNameLst>
                                      </p:cBhvr>
                                      <p:to>
                                        <p:strVal val="visible"/>
                                      </p:to>
                                    </p:set>
                                    <p:anim calcmode="lin" valueType="num">
                                      <p:cBhvr additive="base">
                                        <p:cTn id="131" dur="500" fill="hold"/>
                                        <p:tgtEl>
                                          <p:spTgt spid="3">
                                            <p:graphicEl>
                                              <a:dgm id="{4797FB61-2602-4A58-81E6-6F133DB1E419}"/>
                                            </p:graphicEl>
                                          </p:spTgt>
                                        </p:tgtEl>
                                        <p:attrNameLst>
                                          <p:attrName>ppt_x</p:attrName>
                                        </p:attrNameLst>
                                      </p:cBhvr>
                                      <p:tavLst>
                                        <p:tav tm="0">
                                          <p:val>
                                            <p:strVal val="1+#ppt_w/2"/>
                                          </p:val>
                                        </p:tav>
                                        <p:tav tm="100000">
                                          <p:val>
                                            <p:strVal val="#ppt_x"/>
                                          </p:val>
                                        </p:tav>
                                      </p:tavLst>
                                    </p:anim>
                                    <p:anim calcmode="lin" valueType="num">
                                      <p:cBhvr additive="base">
                                        <p:cTn id="132" dur="500" fill="hold"/>
                                        <p:tgtEl>
                                          <p:spTgt spid="3">
                                            <p:graphicEl>
                                              <a:dgm id="{4797FB61-2602-4A58-81E6-6F133DB1E419}"/>
                                            </p:graphicEl>
                                          </p:spTgt>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3">
                                            <p:graphicEl>
                                              <a:dgm id="{539615E2-3277-4D8E-8484-FF5088C8BF01}"/>
                                            </p:graphicEl>
                                          </p:spTgt>
                                        </p:tgtEl>
                                        <p:attrNameLst>
                                          <p:attrName>style.visibility</p:attrName>
                                        </p:attrNameLst>
                                      </p:cBhvr>
                                      <p:to>
                                        <p:strVal val="visible"/>
                                      </p:to>
                                    </p:set>
                                    <p:anim calcmode="lin" valueType="num">
                                      <p:cBhvr additive="base">
                                        <p:cTn id="135" dur="500" fill="hold"/>
                                        <p:tgtEl>
                                          <p:spTgt spid="3">
                                            <p:graphicEl>
                                              <a:dgm id="{539615E2-3277-4D8E-8484-FF5088C8BF01}"/>
                                            </p:graphicEl>
                                          </p:spTgt>
                                        </p:tgtEl>
                                        <p:attrNameLst>
                                          <p:attrName>ppt_x</p:attrName>
                                        </p:attrNameLst>
                                      </p:cBhvr>
                                      <p:tavLst>
                                        <p:tav tm="0">
                                          <p:val>
                                            <p:strVal val="1+#ppt_w/2"/>
                                          </p:val>
                                        </p:tav>
                                        <p:tav tm="100000">
                                          <p:val>
                                            <p:strVal val="#ppt_x"/>
                                          </p:val>
                                        </p:tav>
                                      </p:tavLst>
                                    </p:anim>
                                    <p:anim calcmode="lin" valueType="num">
                                      <p:cBhvr additive="base">
                                        <p:cTn id="136" dur="500" fill="hold"/>
                                        <p:tgtEl>
                                          <p:spTgt spid="3">
                                            <p:graphicEl>
                                              <a:dgm id="{539615E2-3277-4D8E-8484-FF5088C8BF01}"/>
                                            </p:graphicEl>
                                          </p:spTgt>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3">
                                            <p:graphicEl>
                                              <a:dgm id="{89759DE5-9F8A-470E-A6D8-F13BB4DEE93D}"/>
                                            </p:graphicEl>
                                          </p:spTgt>
                                        </p:tgtEl>
                                        <p:attrNameLst>
                                          <p:attrName>style.visibility</p:attrName>
                                        </p:attrNameLst>
                                      </p:cBhvr>
                                      <p:to>
                                        <p:strVal val="visible"/>
                                      </p:to>
                                    </p:set>
                                    <p:anim calcmode="lin" valueType="num">
                                      <p:cBhvr additive="base">
                                        <p:cTn id="139" dur="500" fill="hold"/>
                                        <p:tgtEl>
                                          <p:spTgt spid="3">
                                            <p:graphicEl>
                                              <a:dgm id="{89759DE5-9F8A-470E-A6D8-F13BB4DEE93D}"/>
                                            </p:graphicEl>
                                          </p:spTgt>
                                        </p:tgtEl>
                                        <p:attrNameLst>
                                          <p:attrName>ppt_x</p:attrName>
                                        </p:attrNameLst>
                                      </p:cBhvr>
                                      <p:tavLst>
                                        <p:tav tm="0">
                                          <p:val>
                                            <p:strVal val="1+#ppt_w/2"/>
                                          </p:val>
                                        </p:tav>
                                        <p:tav tm="100000">
                                          <p:val>
                                            <p:strVal val="#ppt_x"/>
                                          </p:val>
                                        </p:tav>
                                      </p:tavLst>
                                    </p:anim>
                                    <p:anim calcmode="lin" valueType="num">
                                      <p:cBhvr additive="base">
                                        <p:cTn id="140" dur="500" fill="hold"/>
                                        <p:tgtEl>
                                          <p:spTgt spid="3">
                                            <p:graphicEl>
                                              <a:dgm id="{89759DE5-9F8A-470E-A6D8-F13BB4DEE93D}"/>
                                            </p:graphicEl>
                                          </p:spTgt>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3">
                                            <p:graphicEl>
                                              <a:dgm id="{07CCF286-8B46-4A20-ACAC-84BA2D6EFBBC}"/>
                                            </p:graphicEl>
                                          </p:spTgt>
                                        </p:tgtEl>
                                        <p:attrNameLst>
                                          <p:attrName>style.visibility</p:attrName>
                                        </p:attrNameLst>
                                      </p:cBhvr>
                                      <p:to>
                                        <p:strVal val="visible"/>
                                      </p:to>
                                    </p:set>
                                    <p:anim calcmode="lin" valueType="num">
                                      <p:cBhvr additive="base">
                                        <p:cTn id="143" dur="500" fill="hold"/>
                                        <p:tgtEl>
                                          <p:spTgt spid="3">
                                            <p:graphicEl>
                                              <a:dgm id="{07CCF286-8B46-4A20-ACAC-84BA2D6EFBBC}"/>
                                            </p:graphicEl>
                                          </p:spTgt>
                                        </p:tgtEl>
                                        <p:attrNameLst>
                                          <p:attrName>ppt_x</p:attrName>
                                        </p:attrNameLst>
                                      </p:cBhvr>
                                      <p:tavLst>
                                        <p:tav tm="0">
                                          <p:val>
                                            <p:strVal val="1+#ppt_w/2"/>
                                          </p:val>
                                        </p:tav>
                                        <p:tav tm="100000">
                                          <p:val>
                                            <p:strVal val="#ppt_x"/>
                                          </p:val>
                                        </p:tav>
                                      </p:tavLst>
                                    </p:anim>
                                    <p:anim calcmode="lin" valueType="num">
                                      <p:cBhvr additive="base">
                                        <p:cTn id="144" dur="500" fill="hold"/>
                                        <p:tgtEl>
                                          <p:spTgt spid="3">
                                            <p:graphicEl>
                                              <a:dgm id="{07CCF286-8B46-4A20-ACAC-84BA2D6EFBBC}"/>
                                            </p:graphicEl>
                                          </p:spTgt>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3">
                                            <p:graphicEl>
                                              <a:dgm id="{9D82041D-873A-4600-A9C7-C0A0ADFB138B}"/>
                                            </p:graphicEl>
                                          </p:spTgt>
                                        </p:tgtEl>
                                        <p:attrNameLst>
                                          <p:attrName>style.visibility</p:attrName>
                                        </p:attrNameLst>
                                      </p:cBhvr>
                                      <p:to>
                                        <p:strVal val="visible"/>
                                      </p:to>
                                    </p:set>
                                    <p:anim calcmode="lin" valueType="num">
                                      <p:cBhvr additive="base">
                                        <p:cTn id="147" dur="500" fill="hold"/>
                                        <p:tgtEl>
                                          <p:spTgt spid="3">
                                            <p:graphicEl>
                                              <a:dgm id="{9D82041D-873A-4600-A9C7-C0A0ADFB138B}"/>
                                            </p:graphicEl>
                                          </p:spTgt>
                                        </p:tgtEl>
                                        <p:attrNameLst>
                                          <p:attrName>ppt_x</p:attrName>
                                        </p:attrNameLst>
                                      </p:cBhvr>
                                      <p:tavLst>
                                        <p:tav tm="0">
                                          <p:val>
                                            <p:strVal val="1+#ppt_w/2"/>
                                          </p:val>
                                        </p:tav>
                                        <p:tav tm="100000">
                                          <p:val>
                                            <p:strVal val="#ppt_x"/>
                                          </p:val>
                                        </p:tav>
                                      </p:tavLst>
                                    </p:anim>
                                    <p:anim calcmode="lin" valueType="num">
                                      <p:cBhvr additive="base">
                                        <p:cTn id="148" dur="500" fill="hold"/>
                                        <p:tgtEl>
                                          <p:spTgt spid="3">
                                            <p:graphicEl>
                                              <a:dgm id="{9D82041D-873A-4600-A9C7-C0A0ADFB138B}"/>
                                            </p:graphicEl>
                                          </p:spTgt>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3">
                                            <p:graphicEl>
                                              <a:dgm id="{F6E3012F-9BD6-4082-82D8-4AFE0240B443}"/>
                                            </p:graphicEl>
                                          </p:spTgt>
                                        </p:tgtEl>
                                        <p:attrNameLst>
                                          <p:attrName>style.visibility</p:attrName>
                                        </p:attrNameLst>
                                      </p:cBhvr>
                                      <p:to>
                                        <p:strVal val="visible"/>
                                      </p:to>
                                    </p:set>
                                    <p:anim calcmode="lin" valueType="num">
                                      <p:cBhvr additive="base">
                                        <p:cTn id="151" dur="500" fill="hold"/>
                                        <p:tgtEl>
                                          <p:spTgt spid="3">
                                            <p:graphicEl>
                                              <a:dgm id="{F6E3012F-9BD6-4082-82D8-4AFE0240B443}"/>
                                            </p:graphicEl>
                                          </p:spTgt>
                                        </p:tgtEl>
                                        <p:attrNameLst>
                                          <p:attrName>ppt_x</p:attrName>
                                        </p:attrNameLst>
                                      </p:cBhvr>
                                      <p:tavLst>
                                        <p:tav tm="0">
                                          <p:val>
                                            <p:strVal val="1+#ppt_w/2"/>
                                          </p:val>
                                        </p:tav>
                                        <p:tav tm="100000">
                                          <p:val>
                                            <p:strVal val="#ppt_x"/>
                                          </p:val>
                                        </p:tav>
                                      </p:tavLst>
                                    </p:anim>
                                    <p:anim calcmode="lin" valueType="num">
                                      <p:cBhvr additive="base">
                                        <p:cTn id="152" dur="500" fill="hold"/>
                                        <p:tgtEl>
                                          <p:spTgt spid="3">
                                            <p:graphicEl>
                                              <a:dgm id="{F6E3012F-9BD6-4082-82D8-4AFE0240B443}"/>
                                            </p:graphicEl>
                                          </p:spTgt>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3">
                                            <p:graphicEl>
                                              <a:dgm id="{88489ECF-FC66-4C9E-AE9D-6C22832F5BE0}"/>
                                            </p:graphicEl>
                                          </p:spTgt>
                                        </p:tgtEl>
                                        <p:attrNameLst>
                                          <p:attrName>style.visibility</p:attrName>
                                        </p:attrNameLst>
                                      </p:cBhvr>
                                      <p:to>
                                        <p:strVal val="visible"/>
                                      </p:to>
                                    </p:set>
                                    <p:anim calcmode="lin" valueType="num">
                                      <p:cBhvr additive="base">
                                        <p:cTn id="155" dur="500" fill="hold"/>
                                        <p:tgtEl>
                                          <p:spTgt spid="3">
                                            <p:graphicEl>
                                              <a:dgm id="{88489ECF-FC66-4C9E-AE9D-6C22832F5BE0}"/>
                                            </p:graphicEl>
                                          </p:spTgt>
                                        </p:tgtEl>
                                        <p:attrNameLst>
                                          <p:attrName>ppt_x</p:attrName>
                                        </p:attrNameLst>
                                      </p:cBhvr>
                                      <p:tavLst>
                                        <p:tav tm="0">
                                          <p:val>
                                            <p:strVal val="1+#ppt_w/2"/>
                                          </p:val>
                                        </p:tav>
                                        <p:tav tm="100000">
                                          <p:val>
                                            <p:strVal val="#ppt_x"/>
                                          </p:val>
                                        </p:tav>
                                      </p:tavLst>
                                    </p:anim>
                                    <p:anim calcmode="lin" valueType="num">
                                      <p:cBhvr additive="base">
                                        <p:cTn id="156" dur="500" fill="hold"/>
                                        <p:tgtEl>
                                          <p:spTgt spid="3">
                                            <p:graphicEl>
                                              <a:dgm id="{88489ECF-FC66-4C9E-AE9D-6C22832F5BE0}"/>
                                            </p:graphicEl>
                                          </p:spTgt>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3">
                                            <p:graphicEl>
                                              <a:dgm id="{B837CD79-A6ED-4CBB-B8E5-A40E2F25C7A5}"/>
                                            </p:graphicEl>
                                          </p:spTgt>
                                        </p:tgtEl>
                                        <p:attrNameLst>
                                          <p:attrName>style.visibility</p:attrName>
                                        </p:attrNameLst>
                                      </p:cBhvr>
                                      <p:to>
                                        <p:strVal val="visible"/>
                                      </p:to>
                                    </p:set>
                                    <p:anim calcmode="lin" valueType="num">
                                      <p:cBhvr additive="base">
                                        <p:cTn id="159" dur="500" fill="hold"/>
                                        <p:tgtEl>
                                          <p:spTgt spid="3">
                                            <p:graphicEl>
                                              <a:dgm id="{B837CD79-A6ED-4CBB-B8E5-A40E2F25C7A5}"/>
                                            </p:graphicEl>
                                          </p:spTgt>
                                        </p:tgtEl>
                                        <p:attrNameLst>
                                          <p:attrName>ppt_x</p:attrName>
                                        </p:attrNameLst>
                                      </p:cBhvr>
                                      <p:tavLst>
                                        <p:tav tm="0">
                                          <p:val>
                                            <p:strVal val="1+#ppt_w/2"/>
                                          </p:val>
                                        </p:tav>
                                        <p:tav tm="100000">
                                          <p:val>
                                            <p:strVal val="#ppt_x"/>
                                          </p:val>
                                        </p:tav>
                                      </p:tavLst>
                                    </p:anim>
                                    <p:anim calcmode="lin" valueType="num">
                                      <p:cBhvr additive="base">
                                        <p:cTn id="160" dur="500" fill="hold"/>
                                        <p:tgtEl>
                                          <p:spTgt spid="3">
                                            <p:graphicEl>
                                              <a:dgm id="{B837CD79-A6ED-4CBB-B8E5-A40E2F25C7A5}"/>
                                            </p:graphicEl>
                                          </p:spTgt>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3">
                                            <p:graphicEl>
                                              <a:dgm id="{FE71AD8A-D0FB-4899-A73C-1341943B3C24}"/>
                                            </p:graphicEl>
                                          </p:spTgt>
                                        </p:tgtEl>
                                        <p:attrNameLst>
                                          <p:attrName>style.visibility</p:attrName>
                                        </p:attrNameLst>
                                      </p:cBhvr>
                                      <p:to>
                                        <p:strVal val="visible"/>
                                      </p:to>
                                    </p:set>
                                    <p:anim calcmode="lin" valueType="num">
                                      <p:cBhvr additive="base">
                                        <p:cTn id="163" dur="500" fill="hold"/>
                                        <p:tgtEl>
                                          <p:spTgt spid="3">
                                            <p:graphicEl>
                                              <a:dgm id="{FE71AD8A-D0FB-4899-A73C-1341943B3C24}"/>
                                            </p:graphicEl>
                                          </p:spTgt>
                                        </p:tgtEl>
                                        <p:attrNameLst>
                                          <p:attrName>ppt_x</p:attrName>
                                        </p:attrNameLst>
                                      </p:cBhvr>
                                      <p:tavLst>
                                        <p:tav tm="0">
                                          <p:val>
                                            <p:strVal val="1+#ppt_w/2"/>
                                          </p:val>
                                        </p:tav>
                                        <p:tav tm="100000">
                                          <p:val>
                                            <p:strVal val="#ppt_x"/>
                                          </p:val>
                                        </p:tav>
                                      </p:tavLst>
                                    </p:anim>
                                    <p:anim calcmode="lin" valueType="num">
                                      <p:cBhvr additive="base">
                                        <p:cTn id="164" dur="500" fill="hold"/>
                                        <p:tgtEl>
                                          <p:spTgt spid="3">
                                            <p:graphicEl>
                                              <a:dgm id="{FE71AD8A-D0FB-4899-A73C-1341943B3C24}"/>
                                            </p:graphicEl>
                                          </p:spTgt>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3">
                                            <p:graphicEl>
                                              <a:dgm id="{561BD3A5-BBDC-4502-BC45-D03CD0B9A155}"/>
                                            </p:graphicEl>
                                          </p:spTgt>
                                        </p:tgtEl>
                                        <p:attrNameLst>
                                          <p:attrName>style.visibility</p:attrName>
                                        </p:attrNameLst>
                                      </p:cBhvr>
                                      <p:to>
                                        <p:strVal val="visible"/>
                                      </p:to>
                                    </p:set>
                                    <p:anim calcmode="lin" valueType="num">
                                      <p:cBhvr additive="base">
                                        <p:cTn id="167" dur="500" fill="hold"/>
                                        <p:tgtEl>
                                          <p:spTgt spid="3">
                                            <p:graphicEl>
                                              <a:dgm id="{561BD3A5-BBDC-4502-BC45-D03CD0B9A155}"/>
                                            </p:graphicEl>
                                          </p:spTgt>
                                        </p:tgtEl>
                                        <p:attrNameLst>
                                          <p:attrName>ppt_x</p:attrName>
                                        </p:attrNameLst>
                                      </p:cBhvr>
                                      <p:tavLst>
                                        <p:tav tm="0">
                                          <p:val>
                                            <p:strVal val="1+#ppt_w/2"/>
                                          </p:val>
                                        </p:tav>
                                        <p:tav tm="100000">
                                          <p:val>
                                            <p:strVal val="#ppt_x"/>
                                          </p:val>
                                        </p:tav>
                                      </p:tavLst>
                                    </p:anim>
                                    <p:anim calcmode="lin" valueType="num">
                                      <p:cBhvr additive="base">
                                        <p:cTn id="168" dur="500" fill="hold"/>
                                        <p:tgtEl>
                                          <p:spTgt spid="3">
                                            <p:graphicEl>
                                              <a:dgm id="{561BD3A5-BBDC-4502-BC45-D03CD0B9A155}"/>
                                            </p:graphicEl>
                                          </p:spTgt>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3">
                                            <p:graphicEl>
                                              <a:dgm id="{9B9E3039-3F09-497A-BFE8-CFBF0E0BD0C3}"/>
                                            </p:graphicEl>
                                          </p:spTgt>
                                        </p:tgtEl>
                                        <p:attrNameLst>
                                          <p:attrName>style.visibility</p:attrName>
                                        </p:attrNameLst>
                                      </p:cBhvr>
                                      <p:to>
                                        <p:strVal val="visible"/>
                                      </p:to>
                                    </p:set>
                                    <p:anim calcmode="lin" valueType="num">
                                      <p:cBhvr additive="base">
                                        <p:cTn id="171" dur="500" fill="hold"/>
                                        <p:tgtEl>
                                          <p:spTgt spid="3">
                                            <p:graphicEl>
                                              <a:dgm id="{9B9E3039-3F09-497A-BFE8-CFBF0E0BD0C3}"/>
                                            </p:graphicEl>
                                          </p:spTgt>
                                        </p:tgtEl>
                                        <p:attrNameLst>
                                          <p:attrName>ppt_x</p:attrName>
                                        </p:attrNameLst>
                                      </p:cBhvr>
                                      <p:tavLst>
                                        <p:tav tm="0">
                                          <p:val>
                                            <p:strVal val="1+#ppt_w/2"/>
                                          </p:val>
                                        </p:tav>
                                        <p:tav tm="100000">
                                          <p:val>
                                            <p:strVal val="#ppt_x"/>
                                          </p:val>
                                        </p:tav>
                                      </p:tavLst>
                                    </p:anim>
                                    <p:anim calcmode="lin" valueType="num">
                                      <p:cBhvr additive="base">
                                        <p:cTn id="172" dur="500" fill="hold"/>
                                        <p:tgtEl>
                                          <p:spTgt spid="3">
                                            <p:graphicEl>
                                              <a:dgm id="{9B9E3039-3F09-497A-BFE8-CFBF0E0BD0C3}"/>
                                            </p:graphicEl>
                                          </p:spTgt>
                                        </p:tgtEl>
                                        <p:attrNameLst>
                                          <p:attrName>ppt_y</p:attrName>
                                        </p:attrNameLst>
                                      </p:cBhvr>
                                      <p:tavLst>
                                        <p:tav tm="0">
                                          <p:val>
                                            <p:strVal val="#ppt_y"/>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2" presetClass="entr" presetSubtype="2" fill="hold" grpId="0" nodeType="clickEffect">
                                  <p:stCondLst>
                                    <p:cond delay="0"/>
                                  </p:stCondLst>
                                  <p:childTnLst>
                                    <p:set>
                                      <p:cBhvr>
                                        <p:cTn id="176" dur="1" fill="hold">
                                          <p:stCondLst>
                                            <p:cond delay="0"/>
                                          </p:stCondLst>
                                        </p:cTn>
                                        <p:tgtEl>
                                          <p:spTgt spid="3">
                                            <p:graphicEl>
                                              <a:dgm id="{45A02F84-C6CB-43F5-AEE4-3EA66C2BD25F}"/>
                                            </p:graphicEl>
                                          </p:spTgt>
                                        </p:tgtEl>
                                        <p:attrNameLst>
                                          <p:attrName>style.visibility</p:attrName>
                                        </p:attrNameLst>
                                      </p:cBhvr>
                                      <p:to>
                                        <p:strVal val="visible"/>
                                      </p:to>
                                    </p:set>
                                    <p:anim calcmode="lin" valueType="num">
                                      <p:cBhvr additive="base">
                                        <p:cTn id="177" dur="500" fill="hold"/>
                                        <p:tgtEl>
                                          <p:spTgt spid="3">
                                            <p:graphicEl>
                                              <a:dgm id="{45A02F84-C6CB-43F5-AEE4-3EA66C2BD25F}"/>
                                            </p:graphicEl>
                                          </p:spTgt>
                                        </p:tgtEl>
                                        <p:attrNameLst>
                                          <p:attrName>ppt_x</p:attrName>
                                        </p:attrNameLst>
                                      </p:cBhvr>
                                      <p:tavLst>
                                        <p:tav tm="0">
                                          <p:val>
                                            <p:strVal val="1+#ppt_w/2"/>
                                          </p:val>
                                        </p:tav>
                                        <p:tav tm="100000">
                                          <p:val>
                                            <p:strVal val="#ppt_x"/>
                                          </p:val>
                                        </p:tav>
                                      </p:tavLst>
                                    </p:anim>
                                    <p:anim calcmode="lin" valueType="num">
                                      <p:cBhvr additive="base">
                                        <p:cTn id="178" dur="500" fill="hold"/>
                                        <p:tgtEl>
                                          <p:spTgt spid="3">
                                            <p:graphicEl>
                                              <a:dgm id="{45A02F84-C6CB-43F5-AEE4-3EA66C2BD25F}"/>
                                            </p:graphicEl>
                                          </p:spTgt>
                                        </p:tgtEl>
                                        <p:attrNameLst>
                                          <p:attrName>ppt_y</p:attrName>
                                        </p:attrNameLst>
                                      </p:cBhvr>
                                      <p:tavLst>
                                        <p:tav tm="0">
                                          <p:val>
                                            <p:strVal val="#ppt_y"/>
                                          </p:val>
                                        </p:tav>
                                        <p:tav tm="100000">
                                          <p:val>
                                            <p:strVal val="#ppt_y"/>
                                          </p:val>
                                        </p:tav>
                                      </p:tavLst>
                                    </p:anim>
                                  </p:childTnLst>
                                </p:cTn>
                              </p:par>
                              <p:par>
                                <p:cTn id="179" presetID="2" presetClass="entr" presetSubtype="2" fill="hold" grpId="0" nodeType="withEffect">
                                  <p:stCondLst>
                                    <p:cond delay="0"/>
                                  </p:stCondLst>
                                  <p:childTnLst>
                                    <p:set>
                                      <p:cBhvr>
                                        <p:cTn id="180" dur="1" fill="hold">
                                          <p:stCondLst>
                                            <p:cond delay="0"/>
                                          </p:stCondLst>
                                        </p:cTn>
                                        <p:tgtEl>
                                          <p:spTgt spid="3">
                                            <p:graphicEl>
                                              <a:dgm id="{FEBD3C2A-A340-470A-A475-AE614EA07678}"/>
                                            </p:graphicEl>
                                          </p:spTgt>
                                        </p:tgtEl>
                                        <p:attrNameLst>
                                          <p:attrName>style.visibility</p:attrName>
                                        </p:attrNameLst>
                                      </p:cBhvr>
                                      <p:to>
                                        <p:strVal val="visible"/>
                                      </p:to>
                                    </p:set>
                                    <p:anim calcmode="lin" valueType="num">
                                      <p:cBhvr additive="base">
                                        <p:cTn id="181" dur="500" fill="hold"/>
                                        <p:tgtEl>
                                          <p:spTgt spid="3">
                                            <p:graphicEl>
                                              <a:dgm id="{FEBD3C2A-A340-470A-A475-AE614EA07678}"/>
                                            </p:graphicEl>
                                          </p:spTgt>
                                        </p:tgtEl>
                                        <p:attrNameLst>
                                          <p:attrName>ppt_x</p:attrName>
                                        </p:attrNameLst>
                                      </p:cBhvr>
                                      <p:tavLst>
                                        <p:tav tm="0">
                                          <p:val>
                                            <p:strVal val="1+#ppt_w/2"/>
                                          </p:val>
                                        </p:tav>
                                        <p:tav tm="100000">
                                          <p:val>
                                            <p:strVal val="#ppt_x"/>
                                          </p:val>
                                        </p:tav>
                                      </p:tavLst>
                                    </p:anim>
                                    <p:anim calcmode="lin" valueType="num">
                                      <p:cBhvr additive="base">
                                        <p:cTn id="182" dur="500" fill="hold"/>
                                        <p:tgtEl>
                                          <p:spTgt spid="3">
                                            <p:graphicEl>
                                              <a:dgm id="{FEBD3C2A-A340-470A-A475-AE614EA07678}"/>
                                            </p:graphicEl>
                                          </p:spTgt>
                                        </p:tgtEl>
                                        <p:attrNameLst>
                                          <p:attrName>ppt_y</p:attrName>
                                        </p:attrNameLst>
                                      </p:cBhvr>
                                      <p:tavLst>
                                        <p:tav tm="0">
                                          <p:val>
                                            <p:strVal val="#ppt_y"/>
                                          </p:val>
                                        </p:tav>
                                        <p:tav tm="100000">
                                          <p:val>
                                            <p:strVal val="#ppt_y"/>
                                          </p:val>
                                        </p:tav>
                                      </p:tavLst>
                                    </p:anim>
                                  </p:childTnLst>
                                </p:cTn>
                              </p:par>
                              <p:par>
                                <p:cTn id="183" presetID="2" presetClass="entr" presetSubtype="2" fill="hold" grpId="0" nodeType="withEffect">
                                  <p:stCondLst>
                                    <p:cond delay="0"/>
                                  </p:stCondLst>
                                  <p:childTnLst>
                                    <p:set>
                                      <p:cBhvr>
                                        <p:cTn id="184" dur="1" fill="hold">
                                          <p:stCondLst>
                                            <p:cond delay="0"/>
                                          </p:stCondLst>
                                        </p:cTn>
                                        <p:tgtEl>
                                          <p:spTgt spid="3">
                                            <p:graphicEl>
                                              <a:dgm id="{80CDBBF8-C6B4-4166-87C1-DC9120CC7586}"/>
                                            </p:graphicEl>
                                          </p:spTgt>
                                        </p:tgtEl>
                                        <p:attrNameLst>
                                          <p:attrName>style.visibility</p:attrName>
                                        </p:attrNameLst>
                                      </p:cBhvr>
                                      <p:to>
                                        <p:strVal val="visible"/>
                                      </p:to>
                                    </p:set>
                                    <p:anim calcmode="lin" valueType="num">
                                      <p:cBhvr additive="base">
                                        <p:cTn id="185" dur="500" fill="hold"/>
                                        <p:tgtEl>
                                          <p:spTgt spid="3">
                                            <p:graphicEl>
                                              <a:dgm id="{80CDBBF8-C6B4-4166-87C1-DC9120CC7586}"/>
                                            </p:graphicEl>
                                          </p:spTgt>
                                        </p:tgtEl>
                                        <p:attrNameLst>
                                          <p:attrName>ppt_x</p:attrName>
                                        </p:attrNameLst>
                                      </p:cBhvr>
                                      <p:tavLst>
                                        <p:tav tm="0">
                                          <p:val>
                                            <p:strVal val="1+#ppt_w/2"/>
                                          </p:val>
                                        </p:tav>
                                        <p:tav tm="100000">
                                          <p:val>
                                            <p:strVal val="#ppt_x"/>
                                          </p:val>
                                        </p:tav>
                                      </p:tavLst>
                                    </p:anim>
                                    <p:anim calcmode="lin" valueType="num">
                                      <p:cBhvr additive="base">
                                        <p:cTn id="186" dur="500" fill="hold"/>
                                        <p:tgtEl>
                                          <p:spTgt spid="3">
                                            <p:graphicEl>
                                              <a:dgm id="{80CDBBF8-C6B4-4166-87C1-DC9120CC7586}"/>
                                            </p:graphicEl>
                                          </p:spTgt>
                                        </p:tgtEl>
                                        <p:attrNameLst>
                                          <p:attrName>ppt_y</p:attrName>
                                        </p:attrNameLst>
                                      </p:cBhvr>
                                      <p:tavLst>
                                        <p:tav tm="0">
                                          <p:val>
                                            <p:strVal val="#ppt_y"/>
                                          </p:val>
                                        </p:tav>
                                        <p:tav tm="100000">
                                          <p:val>
                                            <p:strVal val="#ppt_y"/>
                                          </p:val>
                                        </p:tav>
                                      </p:tavLst>
                                    </p:anim>
                                  </p:childTnLst>
                                </p:cTn>
                              </p:par>
                              <p:par>
                                <p:cTn id="187" presetID="2" presetClass="entr" presetSubtype="2" fill="hold" grpId="0" nodeType="withEffect">
                                  <p:stCondLst>
                                    <p:cond delay="0"/>
                                  </p:stCondLst>
                                  <p:childTnLst>
                                    <p:set>
                                      <p:cBhvr>
                                        <p:cTn id="188" dur="1" fill="hold">
                                          <p:stCondLst>
                                            <p:cond delay="0"/>
                                          </p:stCondLst>
                                        </p:cTn>
                                        <p:tgtEl>
                                          <p:spTgt spid="3">
                                            <p:graphicEl>
                                              <a:dgm id="{481176DA-885A-4BEE-AC35-A7ACB387C136}"/>
                                            </p:graphicEl>
                                          </p:spTgt>
                                        </p:tgtEl>
                                        <p:attrNameLst>
                                          <p:attrName>style.visibility</p:attrName>
                                        </p:attrNameLst>
                                      </p:cBhvr>
                                      <p:to>
                                        <p:strVal val="visible"/>
                                      </p:to>
                                    </p:set>
                                    <p:anim calcmode="lin" valueType="num">
                                      <p:cBhvr additive="base">
                                        <p:cTn id="189" dur="500" fill="hold"/>
                                        <p:tgtEl>
                                          <p:spTgt spid="3">
                                            <p:graphicEl>
                                              <a:dgm id="{481176DA-885A-4BEE-AC35-A7ACB387C136}"/>
                                            </p:graphicEl>
                                          </p:spTgt>
                                        </p:tgtEl>
                                        <p:attrNameLst>
                                          <p:attrName>ppt_x</p:attrName>
                                        </p:attrNameLst>
                                      </p:cBhvr>
                                      <p:tavLst>
                                        <p:tav tm="0">
                                          <p:val>
                                            <p:strVal val="1+#ppt_w/2"/>
                                          </p:val>
                                        </p:tav>
                                        <p:tav tm="100000">
                                          <p:val>
                                            <p:strVal val="#ppt_x"/>
                                          </p:val>
                                        </p:tav>
                                      </p:tavLst>
                                    </p:anim>
                                    <p:anim calcmode="lin" valueType="num">
                                      <p:cBhvr additive="base">
                                        <p:cTn id="190" dur="500" fill="hold"/>
                                        <p:tgtEl>
                                          <p:spTgt spid="3">
                                            <p:graphicEl>
                                              <a:dgm id="{481176DA-885A-4BEE-AC35-A7ACB387C136}"/>
                                            </p:graphicEl>
                                          </p:spTgt>
                                        </p:tgtEl>
                                        <p:attrNameLst>
                                          <p:attrName>ppt_y</p:attrName>
                                        </p:attrNameLst>
                                      </p:cBhvr>
                                      <p:tavLst>
                                        <p:tav tm="0">
                                          <p:val>
                                            <p:strVal val="#ppt_y"/>
                                          </p:val>
                                        </p:tav>
                                        <p:tav tm="100000">
                                          <p:val>
                                            <p:strVal val="#ppt_y"/>
                                          </p:val>
                                        </p:tav>
                                      </p:tavLst>
                                    </p:anim>
                                  </p:childTnLst>
                                </p:cTn>
                              </p:par>
                              <p:par>
                                <p:cTn id="191" presetID="2" presetClass="entr" presetSubtype="2" fill="hold" grpId="0" nodeType="withEffect">
                                  <p:stCondLst>
                                    <p:cond delay="0"/>
                                  </p:stCondLst>
                                  <p:childTnLst>
                                    <p:set>
                                      <p:cBhvr>
                                        <p:cTn id="192" dur="1" fill="hold">
                                          <p:stCondLst>
                                            <p:cond delay="0"/>
                                          </p:stCondLst>
                                        </p:cTn>
                                        <p:tgtEl>
                                          <p:spTgt spid="3">
                                            <p:graphicEl>
                                              <a:dgm id="{7A08F6BE-3C40-44C0-833E-AC9FDCB52097}"/>
                                            </p:graphicEl>
                                          </p:spTgt>
                                        </p:tgtEl>
                                        <p:attrNameLst>
                                          <p:attrName>style.visibility</p:attrName>
                                        </p:attrNameLst>
                                      </p:cBhvr>
                                      <p:to>
                                        <p:strVal val="visible"/>
                                      </p:to>
                                    </p:set>
                                    <p:anim calcmode="lin" valueType="num">
                                      <p:cBhvr additive="base">
                                        <p:cTn id="193" dur="500" fill="hold"/>
                                        <p:tgtEl>
                                          <p:spTgt spid="3">
                                            <p:graphicEl>
                                              <a:dgm id="{7A08F6BE-3C40-44C0-833E-AC9FDCB52097}"/>
                                            </p:graphicEl>
                                          </p:spTgt>
                                        </p:tgtEl>
                                        <p:attrNameLst>
                                          <p:attrName>ppt_x</p:attrName>
                                        </p:attrNameLst>
                                      </p:cBhvr>
                                      <p:tavLst>
                                        <p:tav tm="0">
                                          <p:val>
                                            <p:strVal val="1+#ppt_w/2"/>
                                          </p:val>
                                        </p:tav>
                                        <p:tav tm="100000">
                                          <p:val>
                                            <p:strVal val="#ppt_x"/>
                                          </p:val>
                                        </p:tav>
                                      </p:tavLst>
                                    </p:anim>
                                    <p:anim calcmode="lin" valueType="num">
                                      <p:cBhvr additive="base">
                                        <p:cTn id="194" dur="500" fill="hold"/>
                                        <p:tgtEl>
                                          <p:spTgt spid="3">
                                            <p:graphicEl>
                                              <a:dgm id="{7A08F6BE-3C40-44C0-833E-AC9FDCB52097}"/>
                                            </p:graphicEl>
                                          </p:spTgt>
                                        </p:tgtEl>
                                        <p:attrNameLst>
                                          <p:attrName>ppt_y</p:attrName>
                                        </p:attrNameLst>
                                      </p:cBhvr>
                                      <p:tavLst>
                                        <p:tav tm="0">
                                          <p:val>
                                            <p:strVal val="#ppt_y"/>
                                          </p:val>
                                        </p:tav>
                                        <p:tav tm="100000">
                                          <p:val>
                                            <p:strVal val="#ppt_y"/>
                                          </p:val>
                                        </p:tav>
                                      </p:tavLst>
                                    </p:anim>
                                  </p:childTnLst>
                                </p:cTn>
                              </p:par>
                            </p:childTnLst>
                          </p:cTn>
                        </p:par>
                      </p:childTnLst>
                    </p:cTn>
                  </p:par>
                  <p:par>
                    <p:cTn id="195" fill="hold">
                      <p:stCondLst>
                        <p:cond delay="indefinite"/>
                      </p:stCondLst>
                      <p:childTnLst>
                        <p:par>
                          <p:cTn id="196" fill="hold">
                            <p:stCondLst>
                              <p:cond delay="0"/>
                            </p:stCondLst>
                            <p:childTnLst>
                              <p:par>
                                <p:cTn id="197" presetID="2" presetClass="entr" presetSubtype="4" fill="hold" grpId="0" nodeType="clickEffect">
                                  <p:stCondLst>
                                    <p:cond delay="0"/>
                                  </p:stCondLst>
                                  <p:childTnLst>
                                    <p:set>
                                      <p:cBhvr>
                                        <p:cTn id="198" dur="1" fill="hold">
                                          <p:stCondLst>
                                            <p:cond delay="0"/>
                                          </p:stCondLst>
                                        </p:cTn>
                                        <p:tgtEl>
                                          <p:spTgt spid="13"/>
                                        </p:tgtEl>
                                        <p:attrNameLst>
                                          <p:attrName>style.visibility</p:attrName>
                                        </p:attrNameLst>
                                      </p:cBhvr>
                                      <p:to>
                                        <p:strVal val="visible"/>
                                      </p:to>
                                    </p:set>
                                    <p:anim calcmode="lin" valueType="num">
                                      <p:cBhvr additive="base">
                                        <p:cTn id="199" dur="500" fill="hold"/>
                                        <p:tgtEl>
                                          <p:spTgt spid="13"/>
                                        </p:tgtEl>
                                        <p:attrNameLst>
                                          <p:attrName>ppt_x</p:attrName>
                                        </p:attrNameLst>
                                      </p:cBhvr>
                                      <p:tavLst>
                                        <p:tav tm="0">
                                          <p:val>
                                            <p:strVal val="#ppt_x"/>
                                          </p:val>
                                        </p:tav>
                                        <p:tav tm="100000">
                                          <p:val>
                                            <p:strVal val="#ppt_x"/>
                                          </p:val>
                                        </p:tav>
                                      </p:tavLst>
                                    </p:anim>
                                    <p:anim calcmode="lin" valueType="num">
                                      <p:cBhvr additive="base">
                                        <p:cTn id="20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2" presetClass="exit" presetSubtype="4" fill="hold" grpId="1" nodeType="clickEffect">
                                  <p:stCondLst>
                                    <p:cond delay="0"/>
                                  </p:stCondLst>
                                  <p:childTnLst>
                                    <p:anim calcmode="lin" valueType="num">
                                      <p:cBhvr additive="base">
                                        <p:cTn id="204" dur="500"/>
                                        <p:tgtEl>
                                          <p:spTgt spid="13"/>
                                        </p:tgtEl>
                                        <p:attrNameLst>
                                          <p:attrName>ppt_x</p:attrName>
                                        </p:attrNameLst>
                                      </p:cBhvr>
                                      <p:tavLst>
                                        <p:tav tm="0">
                                          <p:val>
                                            <p:strVal val="ppt_x"/>
                                          </p:val>
                                        </p:tav>
                                        <p:tav tm="100000">
                                          <p:val>
                                            <p:strVal val="ppt_x"/>
                                          </p:val>
                                        </p:tav>
                                      </p:tavLst>
                                    </p:anim>
                                    <p:anim calcmode="lin" valueType="num">
                                      <p:cBhvr additive="base">
                                        <p:cTn id="205" dur="500"/>
                                        <p:tgtEl>
                                          <p:spTgt spid="13"/>
                                        </p:tgtEl>
                                        <p:attrNameLst>
                                          <p:attrName>ppt_y</p:attrName>
                                        </p:attrNameLst>
                                      </p:cBhvr>
                                      <p:tavLst>
                                        <p:tav tm="0">
                                          <p:val>
                                            <p:strVal val="ppt_y"/>
                                          </p:val>
                                        </p:tav>
                                        <p:tav tm="100000">
                                          <p:val>
                                            <p:strVal val="1+ppt_h/2"/>
                                          </p:val>
                                        </p:tav>
                                      </p:tavLst>
                                    </p:anim>
                                    <p:set>
                                      <p:cBhvr>
                                        <p:cTn id="206" dur="1" fill="hold">
                                          <p:stCondLst>
                                            <p:cond delay="499"/>
                                          </p:stCondLst>
                                        </p:cTn>
                                        <p:tgtEl>
                                          <p:spTgt spid="13"/>
                                        </p:tgtEl>
                                        <p:attrNameLst>
                                          <p:attrName>style.visibility</p:attrName>
                                        </p:attrNameLst>
                                      </p:cBhvr>
                                      <p:to>
                                        <p:strVal val="hidden"/>
                                      </p:to>
                                    </p:set>
                                  </p:childTnLst>
                                </p:cTn>
                              </p:par>
                            </p:childTnLst>
                          </p:cTn>
                        </p:par>
                      </p:childTnLst>
                    </p:cTn>
                  </p:par>
                  <p:par>
                    <p:cTn id="207" fill="hold">
                      <p:stCondLst>
                        <p:cond delay="indefinite"/>
                      </p:stCondLst>
                      <p:childTnLst>
                        <p:par>
                          <p:cTn id="208" fill="hold">
                            <p:stCondLst>
                              <p:cond delay="0"/>
                            </p:stCondLst>
                            <p:childTnLst>
                              <p:par>
                                <p:cTn id="209" presetID="2" presetClass="entr" presetSubtype="4" fill="hold" grpId="0" nodeType="clickEffect">
                                  <p:stCondLst>
                                    <p:cond delay="0"/>
                                  </p:stCondLst>
                                  <p:childTnLst>
                                    <p:set>
                                      <p:cBhvr>
                                        <p:cTn id="210" dur="1" fill="hold">
                                          <p:stCondLst>
                                            <p:cond delay="0"/>
                                          </p:stCondLst>
                                        </p:cTn>
                                        <p:tgtEl>
                                          <p:spTgt spid="14"/>
                                        </p:tgtEl>
                                        <p:attrNameLst>
                                          <p:attrName>style.visibility</p:attrName>
                                        </p:attrNameLst>
                                      </p:cBhvr>
                                      <p:to>
                                        <p:strVal val="visible"/>
                                      </p:to>
                                    </p:set>
                                    <p:anim calcmode="lin" valueType="num">
                                      <p:cBhvr additive="base">
                                        <p:cTn id="211" dur="500" fill="hold"/>
                                        <p:tgtEl>
                                          <p:spTgt spid="14"/>
                                        </p:tgtEl>
                                        <p:attrNameLst>
                                          <p:attrName>ppt_x</p:attrName>
                                        </p:attrNameLst>
                                      </p:cBhvr>
                                      <p:tavLst>
                                        <p:tav tm="0">
                                          <p:val>
                                            <p:strVal val="#ppt_x"/>
                                          </p:val>
                                        </p:tav>
                                        <p:tav tm="100000">
                                          <p:val>
                                            <p:strVal val="#ppt_x"/>
                                          </p:val>
                                        </p:tav>
                                      </p:tavLst>
                                    </p:anim>
                                    <p:anim calcmode="lin" valueType="num">
                                      <p:cBhvr additive="base">
                                        <p:cTn id="2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2" presetClass="exit" presetSubtype="4" fill="hold" grpId="1" nodeType="clickEffect">
                                  <p:stCondLst>
                                    <p:cond delay="0"/>
                                  </p:stCondLst>
                                  <p:childTnLst>
                                    <p:anim calcmode="lin" valueType="num">
                                      <p:cBhvr additive="base">
                                        <p:cTn id="216" dur="500"/>
                                        <p:tgtEl>
                                          <p:spTgt spid="14"/>
                                        </p:tgtEl>
                                        <p:attrNameLst>
                                          <p:attrName>ppt_x</p:attrName>
                                        </p:attrNameLst>
                                      </p:cBhvr>
                                      <p:tavLst>
                                        <p:tav tm="0">
                                          <p:val>
                                            <p:strVal val="ppt_x"/>
                                          </p:val>
                                        </p:tav>
                                        <p:tav tm="100000">
                                          <p:val>
                                            <p:strVal val="ppt_x"/>
                                          </p:val>
                                        </p:tav>
                                      </p:tavLst>
                                    </p:anim>
                                    <p:anim calcmode="lin" valueType="num">
                                      <p:cBhvr additive="base">
                                        <p:cTn id="217" dur="500"/>
                                        <p:tgtEl>
                                          <p:spTgt spid="14"/>
                                        </p:tgtEl>
                                        <p:attrNameLst>
                                          <p:attrName>ppt_y</p:attrName>
                                        </p:attrNameLst>
                                      </p:cBhvr>
                                      <p:tavLst>
                                        <p:tav tm="0">
                                          <p:val>
                                            <p:strVal val="ppt_y"/>
                                          </p:val>
                                        </p:tav>
                                        <p:tav tm="100000">
                                          <p:val>
                                            <p:strVal val="1+ppt_h/2"/>
                                          </p:val>
                                        </p:tav>
                                      </p:tavLst>
                                    </p:anim>
                                    <p:set>
                                      <p:cBhvr>
                                        <p:cTn id="218" dur="1" fill="hold">
                                          <p:stCondLst>
                                            <p:cond delay="499"/>
                                          </p:stCondLst>
                                        </p:cTn>
                                        <p:tgtEl>
                                          <p:spTgt spid="14"/>
                                        </p:tgtEl>
                                        <p:attrNameLst>
                                          <p:attrName>style.visibility</p:attrName>
                                        </p:attrNameLst>
                                      </p:cBhvr>
                                      <p:to>
                                        <p:strVal val="hidden"/>
                                      </p:to>
                                    </p:set>
                                  </p:childTnLst>
                                </p:cTn>
                              </p:par>
                            </p:childTnLst>
                          </p:cTn>
                        </p:par>
                      </p:childTnLst>
                    </p:cTn>
                  </p:par>
                  <p:par>
                    <p:cTn id="219" fill="hold">
                      <p:stCondLst>
                        <p:cond delay="indefinite"/>
                      </p:stCondLst>
                      <p:childTnLst>
                        <p:par>
                          <p:cTn id="220" fill="hold">
                            <p:stCondLst>
                              <p:cond delay="0"/>
                            </p:stCondLst>
                            <p:childTnLst>
                              <p:par>
                                <p:cTn id="221" presetID="2" presetClass="entr" presetSubtype="4" fill="hold" grpId="0" nodeType="clickEffect">
                                  <p:stCondLst>
                                    <p:cond delay="0"/>
                                  </p:stCondLst>
                                  <p:childTnLst>
                                    <p:set>
                                      <p:cBhvr>
                                        <p:cTn id="222" dur="1" fill="hold">
                                          <p:stCondLst>
                                            <p:cond delay="0"/>
                                          </p:stCondLst>
                                        </p:cTn>
                                        <p:tgtEl>
                                          <p:spTgt spid="15"/>
                                        </p:tgtEl>
                                        <p:attrNameLst>
                                          <p:attrName>style.visibility</p:attrName>
                                        </p:attrNameLst>
                                      </p:cBhvr>
                                      <p:to>
                                        <p:strVal val="visible"/>
                                      </p:to>
                                    </p:set>
                                    <p:anim calcmode="lin" valueType="num">
                                      <p:cBhvr additive="base">
                                        <p:cTn id="223" dur="500" fill="hold"/>
                                        <p:tgtEl>
                                          <p:spTgt spid="15"/>
                                        </p:tgtEl>
                                        <p:attrNameLst>
                                          <p:attrName>ppt_x</p:attrName>
                                        </p:attrNameLst>
                                      </p:cBhvr>
                                      <p:tavLst>
                                        <p:tav tm="0">
                                          <p:val>
                                            <p:strVal val="#ppt_x"/>
                                          </p:val>
                                        </p:tav>
                                        <p:tav tm="100000">
                                          <p:val>
                                            <p:strVal val="#ppt_x"/>
                                          </p:val>
                                        </p:tav>
                                      </p:tavLst>
                                    </p:anim>
                                    <p:anim calcmode="lin" valueType="num">
                                      <p:cBhvr additive="base">
                                        <p:cTn id="22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25" fill="hold">
                      <p:stCondLst>
                        <p:cond delay="indefinite"/>
                      </p:stCondLst>
                      <p:childTnLst>
                        <p:par>
                          <p:cTn id="226" fill="hold">
                            <p:stCondLst>
                              <p:cond delay="0"/>
                            </p:stCondLst>
                            <p:childTnLst>
                              <p:par>
                                <p:cTn id="227" presetID="2" presetClass="exit" presetSubtype="4" fill="hold" grpId="1" nodeType="clickEffect">
                                  <p:stCondLst>
                                    <p:cond delay="0"/>
                                  </p:stCondLst>
                                  <p:childTnLst>
                                    <p:anim calcmode="lin" valueType="num">
                                      <p:cBhvr additive="base">
                                        <p:cTn id="228" dur="500"/>
                                        <p:tgtEl>
                                          <p:spTgt spid="15"/>
                                        </p:tgtEl>
                                        <p:attrNameLst>
                                          <p:attrName>ppt_x</p:attrName>
                                        </p:attrNameLst>
                                      </p:cBhvr>
                                      <p:tavLst>
                                        <p:tav tm="0">
                                          <p:val>
                                            <p:strVal val="ppt_x"/>
                                          </p:val>
                                        </p:tav>
                                        <p:tav tm="100000">
                                          <p:val>
                                            <p:strVal val="ppt_x"/>
                                          </p:val>
                                        </p:tav>
                                      </p:tavLst>
                                    </p:anim>
                                    <p:anim calcmode="lin" valueType="num">
                                      <p:cBhvr additive="base">
                                        <p:cTn id="229" dur="500"/>
                                        <p:tgtEl>
                                          <p:spTgt spid="15"/>
                                        </p:tgtEl>
                                        <p:attrNameLst>
                                          <p:attrName>ppt_y</p:attrName>
                                        </p:attrNameLst>
                                      </p:cBhvr>
                                      <p:tavLst>
                                        <p:tav tm="0">
                                          <p:val>
                                            <p:strVal val="ppt_y"/>
                                          </p:val>
                                        </p:tav>
                                        <p:tav tm="100000">
                                          <p:val>
                                            <p:strVal val="1+ppt_h/2"/>
                                          </p:val>
                                        </p:tav>
                                      </p:tavLst>
                                    </p:anim>
                                    <p:set>
                                      <p:cBhvr>
                                        <p:cTn id="230" dur="1" fill="hold">
                                          <p:stCondLst>
                                            <p:cond delay="499"/>
                                          </p:stCondLst>
                                        </p:cTn>
                                        <p:tgtEl>
                                          <p:spTgt spid="15"/>
                                        </p:tgtEl>
                                        <p:attrNameLst>
                                          <p:attrName>style.visibility</p:attrName>
                                        </p:attrNameLst>
                                      </p:cBhvr>
                                      <p:to>
                                        <p:strVal val="hidden"/>
                                      </p:to>
                                    </p:set>
                                  </p:childTnLst>
                                </p:cTn>
                              </p:par>
                            </p:childTnLst>
                          </p:cTn>
                        </p:par>
                      </p:childTnLst>
                    </p:cTn>
                  </p:par>
                  <p:par>
                    <p:cTn id="231" fill="hold">
                      <p:stCondLst>
                        <p:cond delay="indefinite"/>
                      </p:stCondLst>
                      <p:childTnLst>
                        <p:par>
                          <p:cTn id="232" fill="hold">
                            <p:stCondLst>
                              <p:cond delay="0"/>
                            </p:stCondLst>
                            <p:childTnLst>
                              <p:par>
                                <p:cTn id="233" presetID="2" presetClass="entr" presetSubtype="4" fill="hold" grpId="0" nodeType="clickEffect">
                                  <p:stCondLst>
                                    <p:cond delay="0"/>
                                  </p:stCondLst>
                                  <p:childTnLst>
                                    <p:set>
                                      <p:cBhvr>
                                        <p:cTn id="234" dur="1" fill="hold">
                                          <p:stCondLst>
                                            <p:cond delay="0"/>
                                          </p:stCondLst>
                                        </p:cTn>
                                        <p:tgtEl>
                                          <p:spTgt spid="16"/>
                                        </p:tgtEl>
                                        <p:attrNameLst>
                                          <p:attrName>style.visibility</p:attrName>
                                        </p:attrNameLst>
                                      </p:cBhvr>
                                      <p:to>
                                        <p:strVal val="visible"/>
                                      </p:to>
                                    </p:set>
                                    <p:anim calcmode="lin" valueType="num">
                                      <p:cBhvr additive="base">
                                        <p:cTn id="235" dur="500" fill="hold"/>
                                        <p:tgtEl>
                                          <p:spTgt spid="16"/>
                                        </p:tgtEl>
                                        <p:attrNameLst>
                                          <p:attrName>ppt_x</p:attrName>
                                        </p:attrNameLst>
                                      </p:cBhvr>
                                      <p:tavLst>
                                        <p:tav tm="0">
                                          <p:val>
                                            <p:strVal val="#ppt_x"/>
                                          </p:val>
                                        </p:tav>
                                        <p:tav tm="100000">
                                          <p:val>
                                            <p:strVal val="#ppt_x"/>
                                          </p:val>
                                        </p:tav>
                                      </p:tavLst>
                                    </p:anim>
                                    <p:anim calcmode="lin" valueType="num">
                                      <p:cBhvr additive="base">
                                        <p:cTn id="2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7" fill="hold">
                      <p:stCondLst>
                        <p:cond delay="indefinite"/>
                      </p:stCondLst>
                      <p:childTnLst>
                        <p:par>
                          <p:cTn id="238" fill="hold">
                            <p:stCondLst>
                              <p:cond delay="0"/>
                            </p:stCondLst>
                            <p:childTnLst>
                              <p:par>
                                <p:cTn id="239" presetID="2" presetClass="exit" presetSubtype="4" fill="hold" grpId="1" nodeType="clickEffect">
                                  <p:stCondLst>
                                    <p:cond delay="0"/>
                                  </p:stCondLst>
                                  <p:childTnLst>
                                    <p:anim calcmode="lin" valueType="num">
                                      <p:cBhvr additive="base">
                                        <p:cTn id="240" dur="500"/>
                                        <p:tgtEl>
                                          <p:spTgt spid="16"/>
                                        </p:tgtEl>
                                        <p:attrNameLst>
                                          <p:attrName>ppt_x</p:attrName>
                                        </p:attrNameLst>
                                      </p:cBhvr>
                                      <p:tavLst>
                                        <p:tav tm="0">
                                          <p:val>
                                            <p:strVal val="ppt_x"/>
                                          </p:val>
                                        </p:tav>
                                        <p:tav tm="100000">
                                          <p:val>
                                            <p:strVal val="ppt_x"/>
                                          </p:val>
                                        </p:tav>
                                      </p:tavLst>
                                    </p:anim>
                                    <p:anim calcmode="lin" valueType="num">
                                      <p:cBhvr additive="base">
                                        <p:cTn id="241" dur="500"/>
                                        <p:tgtEl>
                                          <p:spTgt spid="16"/>
                                        </p:tgtEl>
                                        <p:attrNameLst>
                                          <p:attrName>ppt_y</p:attrName>
                                        </p:attrNameLst>
                                      </p:cBhvr>
                                      <p:tavLst>
                                        <p:tav tm="0">
                                          <p:val>
                                            <p:strVal val="ppt_y"/>
                                          </p:val>
                                        </p:tav>
                                        <p:tav tm="100000">
                                          <p:val>
                                            <p:strVal val="1+ppt_h/2"/>
                                          </p:val>
                                        </p:tav>
                                      </p:tavLst>
                                    </p:anim>
                                    <p:set>
                                      <p:cBhvr>
                                        <p:cTn id="242" dur="1" fill="hold">
                                          <p:stCondLst>
                                            <p:cond delay="499"/>
                                          </p:stCondLst>
                                        </p:cTn>
                                        <p:tgtEl>
                                          <p:spTgt spid="16"/>
                                        </p:tgtEl>
                                        <p:attrNameLst>
                                          <p:attrName>style.visibility</p:attrName>
                                        </p:attrNameLst>
                                      </p:cBhvr>
                                      <p:to>
                                        <p:strVal val="hidden"/>
                                      </p:to>
                                    </p:set>
                                  </p:childTnLst>
                                </p:cTn>
                              </p:par>
                            </p:childTnLst>
                          </p:cTn>
                        </p:par>
                      </p:childTnLst>
                    </p:cTn>
                  </p:par>
                  <p:par>
                    <p:cTn id="243" fill="hold">
                      <p:stCondLst>
                        <p:cond delay="indefinite"/>
                      </p:stCondLst>
                      <p:childTnLst>
                        <p:par>
                          <p:cTn id="244" fill="hold">
                            <p:stCondLst>
                              <p:cond delay="0"/>
                            </p:stCondLst>
                            <p:childTnLst>
                              <p:par>
                                <p:cTn id="245" presetID="2" presetClass="entr" presetSubtype="2" fill="hold" grpId="0" nodeType="clickEffect">
                                  <p:stCondLst>
                                    <p:cond delay="0"/>
                                  </p:stCondLst>
                                  <p:childTnLst>
                                    <p:set>
                                      <p:cBhvr>
                                        <p:cTn id="246" dur="1" fill="hold">
                                          <p:stCondLst>
                                            <p:cond delay="0"/>
                                          </p:stCondLst>
                                        </p:cTn>
                                        <p:tgtEl>
                                          <p:spTgt spid="12">
                                            <p:graphicEl>
                                              <a:dgm id="{6BA46904-CB7C-4538-BD49-D3891EF19552}"/>
                                            </p:graphicEl>
                                          </p:spTgt>
                                        </p:tgtEl>
                                        <p:attrNameLst>
                                          <p:attrName>style.visibility</p:attrName>
                                        </p:attrNameLst>
                                      </p:cBhvr>
                                      <p:to>
                                        <p:strVal val="visible"/>
                                      </p:to>
                                    </p:set>
                                    <p:anim calcmode="lin" valueType="num">
                                      <p:cBhvr additive="base">
                                        <p:cTn id="247" dur="500" fill="hold"/>
                                        <p:tgtEl>
                                          <p:spTgt spid="12">
                                            <p:graphicEl>
                                              <a:dgm id="{6BA46904-CB7C-4538-BD49-D3891EF19552}"/>
                                            </p:graphicEl>
                                          </p:spTgt>
                                        </p:tgtEl>
                                        <p:attrNameLst>
                                          <p:attrName>ppt_x</p:attrName>
                                        </p:attrNameLst>
                                      </p:cBhvr>
                                      <p:tavLst>
                                        <p:tav tm="0">
                                          <p:val>
                                            <p:strVal val="1+#ppt_w/2"/>
                                          </p:val>
                                        </p:tav>
                                        <p:tav tm="100000">
                                          <p:val>
                                            <p:strVal val="#ppt_x"/>
                                          </p:val>
                                        </p:tav>
                                      </p:tavLst>
                                    </p:anim>
                                    <p:anim calcmode="lin" valueType="num">
                                      <p:cBhvr additive="base">
                                        <p:cTn id="248" dur="500" fill="hold"/>
                                        <p:tgtEl>
                                          <p:spTgt spid="12">
                                            <p:graphicEl>
                                              <a:dgm id="{6BA46904-CB7C-4538-BD49-D3891EF19552}"/>
                                            </p:graphicEl>
                                          </p:spTgt>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12">
                                            <p:graphicEl>
                                              <a:dgm id="{049FDBD0-77FE-49D1-A275-A272C8C5E426}"/>
                                            </p:graphicEl>
                                          </p:spTgt>
                                        </p:tgtEl>
                                        <p:attrNameLst>
                                          <p:attrName>style.visibility</p:attrName>
                                        </p:attrNameLst>
                                      </p:cBhvr>
                                      <p:to>
                                        <p:strVal val="visible"/>
                                      </p:to>
                                    </p:set>
                                    <p:anim calcmode="lin" valueType="num">
                                      <p:cBhvr additive="base">
                                        <p:cTn id="251" dur="500" fill="hold"/>
                                        <p:tgtEl>
                                          <p:spTgt spid="12">
                                            <p:graphicEl>
                                              <a:dgm id="{049FDBD0-77FE-49D1-A275-A272C8C5E426}"/>
                                            </p:graphicEl>
                                          </p:spTgt>
                                        </p:tgtEl>
                                        <p:attrNameLst>
                                          <p:attrName>ppt_x</p:attrName>
                                        </p:attrNameLst>
                                      </p:cBhvr>
                                      <p:tavLst>
                                        <p:tav tm="0">
                                          <p:val>
                                            <p:strVal val="1+#ppt_w/2"/>
                                          </p:val>
                                        </p:tav>
                                        <p:tav tm="100000">
                                          <p:val>
                                            <p:strVal val="#ppt_x"/>
                                          </p:val>
                                        </p:tav>
                                      </p:tavLst>
                                    </p:anim>
                                    <p:anim calcmode="lin" valueType="num">
                                      <p:cBhvr additive="base">
                                        <p:cTn id="252" dur="500" fill="hold"/>
                                        <p:tgtEl>
                                          <p:spTgt spid="12">
                                            <p:graphicEl>
                                              <a:dgm id="{049FDBD0-77FE-49D1-A275-A272C8C5E426}"/>
                                            </p:graphicEl>
                                          </p:spTgt>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12">
                                            <p:graphicEl>
                                              <a:dgm id="{E088D226-49D7-4C30-90DC-CA1755D98829}"/>
                                            </p:graphicEl>
                                          </p:spTgt>
                                        </p:tgtEl>
                                        <p:attrNameLst>
                                          <p:attrName>style.visibility</p:attrName>
                                        </p:attrNameLst>
                                      </p:cBhvr>
                                      <p:to>
                                        <p:strVal val="visible"/>
                                      </p:to>
                                    </p:set>
                                    <p:anim calcmode="lin" valueType="num">
                                      <p:cBhvr additive="base">
                                        <p:cTn id="255" dur="500" fill="hold"/>
                                        <p:tgtEl>
                                          <p:spTgt spid="12">
                                            <p:graphicEl>
                                              <a:dgm id="{E088D226-49D7-4C30-90DC-CA1755D98829}"/>
                                            </p:graphicEl>
                                          </p:spTgt>
                                        </p:tgtEl>
                                        <p:attrNameLst>
                                          <p:attrName>ppt_x</p:attrName>
                                        </p:attrNameLst>
                                      </p:cBhvr>
                                      <p:tavLst>
                                        <p:tav tm="0">
                                          <p:val>
                                            <p:strVal val="1+#ppt_w/2"/>
                                          </p:val>
                                        </p:tav>
                                        <p:tav tm="100000">
                                          <p:val>
                                            <p:strVal val="#ppt_x"/>
                                          </p:val>
                                        </p:tav>
                                      </p:tavLst>
                                    </p:anim>
                                    <p:anim calcmode="lin" valueType="num">
                                      <p:cBhvr additive="base">
                                        <p:cTn id="256" dur="500" fill="hold"/>
                                        <p:tgtEl>
                                          <p:spTgt spid="12">
                                            <p:graphicEl>
                                              <a:dgm id="{E088D226-49D7-4C30-90DC-CA1755D98829}"/>
                                            </p:graphicEl>
                                          </p:spTgt>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12">
                                            <p:graphicEl>
                                              <a:dgm id="{080474C8-0FEA-4FD1-97F1-0978CFB4A37F}"/>
                                            </p:graphicEl>
                                          </p:spTgt>
                                        </p:tgtEl>
                                        <p:attrNameLst>
                                          <p:attrName>style.visibility</p:attrName>
                                        </p:attrNameLst>
                                      </p:cBhvr>
                                      <p:to>
                                        <p:strVal val="visible"/>
                                      </p:to>
                                    </p:set>
                                    <p:anim calcmode="lin" valueType="num">
                                      <p:cBhvr additive="base">
                                        <p:cTn id="259" dur="500" fill="hold"/>
                                        <p:tgtEl>
                                          <p:spTgt spid="12">
                                            <p:graphicEl>
                                              <a:dgm id="{080474C8-0FEA-4FD1-97F1-0978CFB4A37F}"/>
                                            </p:graphicEl>
                                          </p:spTgt>
                                        </p:tgtEl>
                                        <p:attrNameLst>
                                          <p:attrName>ppt_x</p:attrName>
                                        </p:attrNameLst>
                                      </p:cBhvr>
                                      <p:tavLst>
                                        <p:tav tm="0">
                                          <p:val>
                                            <p:strVal val="1+#ppt_w/2"/>
                                          </p:val>
                                        </p:tav>
                                        <p:tav tm="100000">
                                          <p:val>
                                            <p:strVal val="#ppt_x"/>
                                          </p:val>
                                        </p:tav>
                                      </p:tavLst>
                                    </p:anim>
                                    <p:anim calcmode="lin" valueType="num">
                                      <p:cBhvr additive="base">
                                        <p:cTn id="260" dur="500" fill="hold"/>
                                        <p:tgtEl>
                                          <p:spTgt spid="12">
                                            <p:graphicEl>
                                              <a:dgm id="{080474C8-0FEA-4FD1-97F1-0978CFB4A37F}"/>
                                            </p:graphicEl>
                                          </p:spTgt>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12">
                                            <p:graphicEl>
                                              <a:dgm id="{4797FB61-2602-4A58-81E6-6F133DB1E419}"/>
                                            </p:graphicEl>
                                          </p:spTgt>
                                        </p:tgtEl>
                                        <p:attrNameLst>
                                          <p:attrName>style.visibility</p:attrName>
                                        </p:attrNameLst>
                                      </p:cBhvr>
                                      <p:to>
                                        <p:strVal val="visible"/>
                                      </p:to>
                                    </p:set>
                                    <p:anim calcmode="lin" valueType="num">
                                      <p:cBhvr additive="base">
                                        <p:cTn id="263" dur="500" fill="hold"/>
                                        <p:tgtEl>
                                          <p:spTgt spid="12">
                                            <p:graphicEl>
                                              <a:dgm id="{4797FB61-2602-4A58-81E6-6F133DB1E419}"/>
                                            </p:graphicEl>
                                          </p:spTgt>
                                        </p:tgtEl>
                                        <p:attrNameLst>
                                          <p:attrName>ppt_x</p:attrName>
                                        </p:attrNameLst>
                                      </p:cBhvr>
                                      <p:tavLst>
                                        <p:tav tm="0">
                                          <p:val>
                                            <p:strVal val="1+#ppt_w/2"/>
                                          </p:val>
                                        </p:tav>
                                        <p:tav tm="100000">
                                          <p:val>
                                            <p:strVal val="#ppt_x"/>
                                          </p:val>
                                        </p:tav>
                                      </p:tavLst>
                                    </p:anim>
                                    <p:anim calcmode="lin" valueType="num">
                                      <p:cBhvr additive="base">
                                        <p:cTn id="264" dur="500" fill="hold"/>
                                        <p:tgtEl>
                                          <p:spTgt spid="12">
                                            <p:graphicEl>
                                              <a:dgm id="{4797FB61-2602-4A58-81E6-6F133DB1E419}"/>
                                            </p:graphicEl>
                                          </p:spTgt>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12">
                                            <p:graphicEl>
                                              <a:dgm id="{539615E2-3277-4D8E-8484-FF5088C8BF01}"/>
                                            </p:graphicEl>
                                          </p:spTgt>
                                        </p:tgtEl>
                                        <p:attrNameLst>
                                          <p:attrName>style.visibility</p:attrName>
                                        </p:attrNameLst>
                                      </p:cBhvr>
                                      <p:to>
                                        <p:strVal val="visible"/>
                                      </p:to>
                                    </p:set>
                                    <p:anim calcmode="lin" valueType="num">
                                      <p:cBhvr additive="base">
                                        <p:cTn id="267" dur="500" fill="hold"/>
                                        <p:tgtEl>
                                          <p:spTgt spid="12">
                                            <p:graphicEl>
                                              <a:dgm id="{539615E2-3277-4D8E-8484-FF5088C8BF01}"/>
                                            </p:graphicEl>
                                          </p:spTgt>
                                        </p:tgtEl>
                                        <p:attrNameLst>
                                          <p:attrName>ppt_x</p:attrName>
                                        </p:attrNameLst>
                                      </p:cBhvr>
                                      <p:tavLst>
                                        <p:tav tm="0">
                                          <p:val>
                                            <p:strVal val="1+#ppt_w/2"/>
                                          </p:val>
                                        </p:tav>
                                        <p:tav tm="100000">
                                          <p:val>
                                            <p:strVal val="#ppt_x"/>
                                          </p:val>
                                        </p:tav>
                                      </p:tavLst>
                                    </p:anim>
                                    <p:anim calcmode="lin" valueType="num">
                                      <p:cBhvr additive="base">
                                        <p:cTn id="268" dur="500" fill="hold"/>
                                        <p:tgtEl>
                                          <p:spTgt spid="12">
                                            <p:graphicEl>
                                              <a:dgm id="{539615E2-3277-4D8E-8484-FF5088C8BF01}"/>
                                            </p:graphicEl>
                                          </p:spTgt>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12">
                                            <p:graphicEl>
                                              <a:dgm id="{89759DE5-9F8A-470E-A6D8-F13BB4DEE93D}"/>
                                            </p:graphicEl>
                                          </p:spTgt>
                                        </p:tgtEl>
                                        <p:attrNameLst>
                                          <p:attrName>style.visibility</p:attrName>
                                        </p:attrNameLst>
                                      </p:cBhvr>
                                      <p:to>
                                        <p:strVal val="visible"/>
                                      </p:to>
                                    </p:set>
                                    <p:anim calcmode="lin" valueType="num">
                                      <p:cBhvr additive="base">
                                        <p:cTn id="271" dur="500" fill="hold"/>
                                        <p:tgtEl>
                                          <p:spTgt spid="12">
                                            <p:graphicEl>
                                              <a:dgm id="{89759DE5-9F8A-470E-A6D8-F13BB4DEE93D}"/>
                                            </p:graphicEl>
                                          </p:spTgt>
                                        </p:tgtEl>
                                        <p:attrNameLst>
                                          <p:attrName>ppt_x</p:attrName>
                                        </p:attrNameLst>
                                      </p:cBhvr>
                                      <p:tavLst>
                                        <p:tav tm="0">
                                          <p:val>
                                            <p:strVal val="1+#ppt_w/2"/>
                                          </p:val>
                                        </p:tav>
                                        <p:tav tm="100000">
                                          <p:val>
                                            <p:strVal val="#ppt_x"/>
                                          </p:val>
                                        </p:tav>
                                      </p:tavLst>
                                    </p:anim>
                                    <p:anim calcmode="lin" valueType="num">
                                      <p:cBhvr additive="base">
                                        <p:cTn id="272" dur="500" fill="hold"/>
                                        <p:tgtEl>
                                          <p:spTgt spid="12">
                                            <p:graphicEl>
                                              <a:dgm id="{89759DE5-9F8A-470E-A6D8-F13BB4DEE93D}"/>
                                            </p:graphicEl>
                                          </p:spTgt>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12">
                                            <p:graphicEl>
                                              <a:dgm id="{07CCF286-8B46-4A20-ACAC-84BA2D6EFBBC}"/>
                                            </p:graphicEl>
                                          </p:spTgt>
                                        </p:tgtEl>
                                        <p:attrNameLst>
                                          <p:attrName>style.visibility</p:attrName>
                                        </p:attrNameLst>
                                      </p:cBhvr>
                                      <p:to>
                                        <p:strVal val="visible"/>
                                      </p:to>
                                    </p:set>
                                    <p:anim calcmode="lin" valueType="num">
                                      <p:cBhvr additive="base">
                                        <p:cTn id="275" dur="500" fill="hold"/>
                                        <p:tgtEl>
                                          <p:spTgt spid="12">
                                            <p:graphicEl>
                                              <a:dgm id="{07CCF286-8B46-4A20-ACAC-84BA2D6EFBBC}"/>
                                            </p:graphicEl>
                                          </p:spTgt>
                                        </p:tgtEl>
                                        <p:attrNameLst>
                                          <p:attrName>ppt_x</p:attrName>
                                        </p:attrNameLst>
                                      </p:cBhvr>
                                      <p:tavLst>
                                        <p:tav tm="0">
                                          <p:val>
                                            <p:strVal val="1+#ppt_w/2"/>
                                          </p:val>
                                        </p:tav>
                                        <p:tav tm="100000">
                                          <p:val>
                                            <p:strVal val="#ppt_x"/>
                                          </p:val>
                                        </p:tav>
                                      </p:tavLst>
                                    </p:anim>
                                    <p:anim calcmode="lin" valueType="num">
                                      <p:cBhvr additive="base">
                                        <p:cTn id="276" dur="500" fill="hold"/>
                                        <p:tgtEl>
                                          <p:spTgt spid="12">
                                            <p:graphicEl>
                                              <a:dgm id="{07CCF286-8B46-4A20-ACAC-84BA2D6EFBBC}"/>
                                            </p:graphicEl>
                                          </p:spTgt>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12">
                                            <p:graphicEl>
                                              <a:dgm id="{9D82041D-873A-4600-A9C7-C0A0ADFB138B}"/>
                                            </p:graphicEl>
                                          </p:spTgt>
                                        </p:tgtEl>
                                        <p:attrNameLst>
                                          <p:attrName>style.visibility</p:attrName>
                                        </p:attrNameLst>
                                      </p:cBhvr>
                                      <p:to>
                                        <p:strVal val="visible"/>
                                      </p:to>
                                    </p:set>
                                    <p:anim calcmode="lin" valueType="num">
                                      <p:cBhvr additive="base">
                                        <p:cTn id="279" dur="500" fill="hold"/>
                                        <p:tgtEl>
                                          <p:spTgt spid="12">
                                            <p:graphicEl>
                                              <a:dgm id="{9D82041D-873A-4600-A9C7-C0A0ADFB138B}"/>
                                            </p:graphicEl>
                                          </p:spTgt>
                                        </p:tgtEl>
                                        <p:attrNameLst>
                                          <p:attrName>ppt_x</p:attrName>
                                        </p:attrNameLst>
                                      </p:cBhvr>
                                      <p:tavLst>
                                        <p:tav tm="0">
                                          <p:val>
                                            <p:strVal val="1+#ppt_w/2"/>
                                          </p:val>
                                        </p:tav>
                                        <p:tav tm="100000">
                                          <p:val>
                                            <p:strVal val="#ppt_x"/>
                                          </p:val>
                                        </p:tav>
                                      </p:tavLst>
                                    </p:anim>
                                    <p:anim calcmode="lin" valueType="num">
                                      <p:cBhvr additive="base">
                                        <p:cTn id="280" dur="500" fill="hold"/>
                                        <p:tgtEl>
                                          <p:spTgt spid="12">
                                            <p:graphicEl>
                                              <a:dgm id="{9D82041D-873A-4600-A9C7-C0A0ADFB138B}"/>
                                            </p:graphicEl>
                                          </p:spTgt>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12">
                                            <p:graphicEl>
                                              <a:dgm id="{F6E3012F-9BD6-4082-82D8-4AFE0240B443}"/>
                                            </p:graphicEl>
                                          </p:spTgt>
                                        </p:tgtEl>
                                        <p:attrNameLst>
                                          <p:attrName>style.visibility</p:attrName>
                                        </p:attrNameLst>
                                      </p:cBhvr>
                                      <p:to>
                                        <p:strVal val="visible"/>
                                      </p:to>
                                    </p:set>
                                    <p:anim calcmode="lin" valueType="num">
                                      <p:cBhvr additive="base">
                                        <p:cTn id="283" dur="500" fill="hold"/>
                                        <p:tgtEl>
                                          <p:spTgt spid="12">
                                            <p:graphicEl>
                                              <a:dgm id="{F6E3012F-9BD6-4082-82D8-4AFE0240B443}"/>
                                            </p:graphicEl>
                                          </p:spTgt>
                                        </p:tgtEl>
                                        <p:attrNameLst>
                                          <p:attrName>ppt_x</p:attrName>
                                        </p:attrNameLst>
                                      </p:cBhvr>
                                      <p:tavLst>
                                        <p:tav tm="0">
                                          <p:val>
                                            <p:strVal val="1+#ppt_w/2"/>
                                          </p:val>
                                        </p:tav>
                                        <p:tav tm="100000">
                                          <p:val>
                                            <p:strVal val="#ppt_x"/>
                                          </p:val>
                                        </p:tav>
                                      </p:tavLst>
                                    </p:anim>
                                    <p:anim calcmode="lin" valueType="num">
                                      <p:cBhvr additive="base">
                                        <p:cTn id="284" dur="500" fill="hold"/>
                                        <p:tgtEl>
                                          <p:spTgt spid="12">
                                            <p:graphicEl>
                                              <a:dgm id="{F6E3012F-9BD6-4082-82D8-4AFE0240B443}"/>
                                            </p:graphicEl>
                                          </p:spTgt>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12">
                                            <p:graphicEl>
                                              <a:dgm id="{88489ECF-FC66-4C9E-AE9D-6C22832F5BE0}"/>
                                            </p:graphicEl>
                                          </p:spTgt>
                                        </p:tgtEl>
                                        <p:attrNameLst>
                                          <p:attrName>style.visibility</p:attrName>
                                        </p:attrNameLst>
                                      </p:cBhvr>
                                      <p:to>
                                        <p:strVal val="visible"/>
                                      </p:to>
                                    </p:set>
                                    <p:anim calcmode="lin" valueType="num">
                                      <p:cBhvr additive="base">
                                        <p:cTn id="287" dur="500" fill="hold"/>
                                        <p:tgtEl>
                                          <p:spTgt spid="12">
                                            <p:graphicEl>
                                              <a:dgm id="{88489ECF-FC66-4C9E-AE9D-6C22832F5BE0}"/>
                                            </p:graphicEl>
                                          </p:spTgt>
                                        </p:tgtEl>
                                        <p:attrNameLst>
                                          <p:attrName>ppt_x</p:attrName>
                                        </p:attrNameLst>
                                      </p:cBhvr>
                                      <p:tavLst>
                                        <p:tav tm="0">
                                          <p:val>
                                            <p:strVal val="1+#ppt_w/2"/>
                                          </p:val>
                                        </p:tav>
                                        <p:tav tm="100000">
                                          <p:val>
                                            <p:strVal val="#ppt_x"/>
                                          </p:val>
                                        </p:tav>
                                      </p:tavLst>
                                    </p:anim>
                                    <p:anim calcmode="lin" valueType="num">
                                      <p:cBhvr additive="base">
                                        <p:cTn id="288" dur="500" fill="hold"/>
                                        <p:tgtEl>
                                          <p:spTgt spid="12">
                                            <p:graphicEl>
                                              <a:dgm id="{88489ECF-FC66-4C9E-AE9D-6C22832F5BE0}"/>
                                            </p:graphicEl>
                                          </p:spTgt>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12">
                                            <p:graphicEl>
                                              <a:dgm id="{B837CD79-A6ED-4CBB-B8E5-A40E2F25C7A5}"/>
                                            </p:graphicEl>
                                          </p:spTgt>
                                        </p:tgtEl>
                                        <p:attrNameLst>
                                          <p:attrName>style.visibility</p:attrName>
                                        </p:attrNameLst>
                                      </p:cBhvr>
                                      <p:to>
                                        <p:strVal val="visible"/>
                                      </p:to>
                                    </p:set>
                                    <p:anim calcmode="lin" valueType="num">
                                      <p:cBhvr additive="base">
                                        <p:cTn id="291" dur="500" fill="hold"/>
                                        <p:tgtEl>
                                          <p:spTgt spid="12">
                                            <p:graphicEl>
                                              <a:dgm id="{B837CD79-A6ED-4CBB-B8E5-A40E2F25C7A5}"/>
                                            </p:graphicEl>
                                          </p:spTgt>
                                        </p:tgtEl>
                                        <p:attrNameLst>
                                          <p:attrName>ppt_x</p:attrName>
                                        </p:attrNameLst>
                                      </p:cBhvr>
                                      <p:tavLst>
                                        <p:tav tm="0">
                                          <p:val>
                                            <p:strVal val="1+#ppt_w/2"/>
                                          </p:val>
                                        </p:tav>
                                        <p:tav tm="100000">
                                          <p:val>
                                            <p:strVal val="#ppt_x"/>
                                          </p:val>
                                        </p:tav>
                                      </p:tavLst>
                                    </p:anim>
                                    <p:anim calcmode="lin" valueType="num">
                                      <p:cBhvr additive="base">
                                        <p:cTn id="292" dur="500" fill="hold"/>
                                        <p:tgtEl>
                                          <p:spTgt spid="12">
                                            <p:graphicEl>
                                              <a:dgm id="{B837CD79-A6ED-4CBB-B8E5-A40E2F25C7A5}"/>
                                            </p:graphicEl>
                                          </p:spTgt>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12">
                                            <p:graphicEl>
                                              <a:dgm id="{FE71AD8A-D0FB-4899-A73C-1341943B3C24}"/>
                                            </p:graphicEl>
                                          </p:spTgt>
                                        </p:tgtEl>
                                        <p:attrNameLst>
                                          <p:attrName>style.visibility</p:attrName>
                                        </p:attrNameLst>
                                      </p:cBhvr>
                                      <p:to>
                                        <p:strVal val="visible"/>
                                      </p:to>
                                    </p:set>
                                    <p:anim calcmode="lin" valueType="num">
                                      <p:cBhvr additive="base">
                                        <p:cTn id="295" dur="500" fill="hold"/>
                                        <p:tgtEl>
                                          <p:spTgt spid="12">
                                            <p:graphicEl>
                                              <a:dgm id="{FE71AD8A-D0FB-4899-A73C-1341943B3C24}"/>
                                            </p:graphicEl>
                                          </p:spTgt>
                                        </p:tgtEl>
                                        <p:attrNameLst>
                                          <p:attrName>ppt_x</p:attrName>
                                        </p:attrNameLst>
                                      </p:cBhvr>
                                      <p:tavLst>
                                        <p:tav tm="0">
                                          <p:val>
                                            <p:strVal val="1+#ppt_w/2"/>
                                          </p:val>
                                        </p:tav>
                                        <p:tav tm="100000">
                                          <p:val>
                                            <p:strVal val="#ppt_x"/>
                                          </p:val>
                                        </p:tav>
                                      </p:tavLst>
                                    </p:anim>
                                    <p:anim calcmode="lin" valueType="num">
                                      <p:cBhvr additive="base">
                                        <p:cTn id="296" dur="500" fill="hold"/>
                                        <p:tgtEl>
                                          <p:spTgt spid="12">
                                            <p:graphicEl>
                                              <a:dgm id="{FE71AD8A-D0FB-4899-A73C-1341943B3C24}"/>
                                            </p:graphicEl>
                                          </p:spTgt>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12">
                                            <p:graphicEl>
                                              <a:dgm id="{561BD3A5-BBDC-4502-BC45-D03CD0B9A155}"/>
                                            </p:graphicEl>
                                          </p:spTgt>
                                        </p:tgtEl>
                                        <p:attrNameLst>
                                          <p:attrName>style.visibility</p:attrName>
                                        </p:attrNameLst>
                                      </p:cBhvr>
                                      <p:to>
                                        <p:strVal val="visible"/>
                                      </p:to>
                                    </p:set>
                                    <p:anim calcmode="lin" valueType="num">
                                      <p:cBhvr additive="base">
                                        <p:cTn id="299" dur="500" fill="hold"/>
                                        <p:tgtEl>
                                          <p:spTgt spid="12">
                                            <p:graphicEl>
                                              <a:dgm id="{561BD3A5-BBDC-4502-BC45-D03CD0B9A155}"/>
                                            </p:graphicEl>
                                          </p:spTgt>
                                        </p:tgtEl>
                                        <p:attrNameLst>
                                          <p:attrName>ppt_x</p:attrName>
                                        </p:attrNameLst>
                                      </p:cBhvr>
                                      <p:tavLst>
                                        <p:tav tm="0">
                                          <p:val>
                                            <p:strVal val="1+#ppt_w/2"/>
                                          </p:val>
                                        </p:tav>
                                        <p:tav tm="100000">
                                          <p:val>
                                            <p:strVal val="#ppt_x"/>
                                          </p:val>
                                        </p:tav>
                                      </p:tavLst>
                                    </p:anim>
                                    <p:anim calcmode="lin" valueType="num">
                                      <p:cBhvr additive="base">
                                        <p:cTn id="300" dur="500" fill="hold"/>
                                        <p:tgtEl>
                                          <p:spTgt spid="12">
                                            <p:graphicEl>
                                              <a:dgm id="{561BD3A5-BBDC-4502-BC45-D03CD0B9A155}"/>
                                            </p:graphicEl>
                                          </p:spTgt>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12">
                                            <p:graphicEl>
                                              <a:dgm id="{9B9E3039-3F09-497A-BFE8-CFBF0E0BD0C3}"/>
                                            </p:graphicEl>
                                          </p:spTgt>
                                        </p:tgtEl>
                                        <p:attrNameLst>
                                          <p:attrName>style.visibility</p:attrName>
                                        </p:attrNameLst>
                                      </p:cBhvr>
                                      <p:to>
                                        <p:strVal val="visible"/>
                                      </p:to>
                                    </p:set>
                                    <p:anim calcmode="lin" valueType="num">
                                      <p:cBhvr additive="base">
                                        <p:cTn id="303" dur="500" fill="hold"/>
                                        <p:tgtEl>
                                          <p:spTgt spid="12">
                                            <p:graphicEl>
                                              <a:dgm id="{9B9E3039-3F09-497A-BFE8-CFBF0E0BD0C3}"/>
                                            </p:graphicEl>
                                          </p:spTgt>
                                        </p:tgtEl>
                                        <p:attrNameLst>
                                          <p:attrName>ppt_x</p:attrName>
                                        </p:attrNameLst>
                                      </p:cBhvr>
                                      <p:tavLst>
                                        <p:tav tm="0">
                                          <p:val>
                                            <p:strVal val="1+#ppt_w/2"/>
                                          </p:val>
                                        </p:tav>
                                        <p:tav tm="100000">
                                          <p:val>
                                            <p:strVal val="#ppt_x"/>
                                          </p:val>
                                        </p:tav>
                                      </p:tavLst>
                                    </p:anim>
                                    <p:anim calcmode="lin" valueType="num">
                                      <p:cBhvr additive="base">
                                        <p:cTn id="304" dur="500" fill="hold"/>
                                        <p:tgtEl>
                                          <p:spTgt spid="12">
                                            <p:graphicEl>
                                              <a:dgm id="{9B9E3039-3F09-497A-BFE8-CFBF0E0BD0C3}"/>
                                            </p:graphicEl>
                                          </p:spTgt>
                                        </p:tgtEl>
                                        <p:attrNameLst>
                                          <p:attrName>ppt_y</p:attrName>
                                        </p:attrNameLst>
                                      </p:cBhvr>
                                      <p:tavLst>
                                        <p:tav tm="0">
                                          <p:val>
                                            <p:strVal val="#ppt_y"/>
                                          </p:val>
                                        </p:tav>
                                        <p:tav tm="100000">
                                          <p:val>
                                            <p:strVal val="#ppt_y"/>
                                          </p:val>
                                        </p:tav>
                                      </p:tavLst>
                                    </p:anim>
                                  </p:childTnLst>
                                </p:cTn>
                              </p:par>
                            </p:childTnLst>
                          </p:cTn>
                        </p:par>
                      </p:childTnLst>
                    </p:cTn>
                  </p:par>
                  <p:par>
                    <p:cTn id="305" fill="hold">
                      <p:stCondLst>
                        <p:cond delay="indefinite"/>
                      </p:stCondLst>
                      <p:childTnLst>
                        <p:par>
                          <p:cTn id="306" fill="hold">
                            <p:stCondLst>
                              <p:cond delay="0"/>
                            </p:stCondLst>
                            <p:childTnLst>
                              <p:par>
                                <p:cTn id="307" presetID="2" presetClass="entr" presetSubtype="2" fill="hold" grpId="0" nodeType="clickEffect">
                                  <p:stCondLst>
                                    <p:cond delay="0"/>
                                  </p:stCondLst>
                                  <p:childTnLst>
                                    <p:set>
                                      <p:cBhvr>
                                        <p:cTn id="308" dur="1" fill="hold">
                                          <p:stCondLst>
                                            <p:cond delay="0"/>
                                          </p:stCondLst>
                                        </p:cTn>
                                        <p:tgtEl>
                                          <p:spTgt spid="12">
                                            <p:graphicEl>
                                              <a:dgm id="{45A02F84-C6CB-43F5-AEE4-3EA66C2BD25F}"/>
                                            </p:graphicEl>
                                          </p:spTgt>
                                        </p:tgtEl>
                                        <p:attrNameLst>
                                          <p:attrName>style.visibility</p:attrName>
                                        </p:attrNameLst>
                                      </p:cBhvr>
                                      <p:to>
                                        <p:strVal val="visible"/>
                                      </p:to>
                                    </p:set>
                                    <p:anim calcmode="lin" valueType="num">
                                      <p:cBhvr additive="base">
                                        <p:cTn id="309" dur="500" fill="hold"/>
                                        <p:tgtEl>
                                          <p:spTgt spid="12">
                                            <p:graphicEl>
                                              <a:dgm id="{45A02F84-C6CB-43F5-AEE4-3EA66C2BD25F}"/>
                                            </p:graphicEl>
                                          </p:spTgt>
                                        </p:tgtEl>
                                        <p:attrNameLst>
                                          <p:attrName>ppt_x</p:attrName>
                                        </p:attrNameLst>
                                      </p:cBhvr>
                                      <p:tavLst>
                                        <p:tav tm="0">
                                          <p:val>
                                            <p:strVal val="1+#ppt_w/2"/>
                                          </p:val>
                                        </p:tav>
                                        <p:tav tm="100000">
                                          <p:val>
                                            <p:strVal val="#ppt_x"/>
                                          </p:val>
                                        </p:tav>
                                      </p:tavLst>
                                    </p:anim>
                                    <p:anim calcmode="lin" valueType="num">
                                      <p:cBhvr additive="base">
                                        <p:cTn id="310" dur="500" fill="hold"/>
                                        <p:tgtEl>
                                          <p:spTgt spid="12">
                                            <p:graphicEl>
                                              <a:dgm id="{45A02F84-C6CB-43F5-AEE4-3EA66C2BD25F}"/>
                                            </p:graphicEl>
                                          </p:spTgt>
                                        </p:tgtEl>
                                        <p:attrNameLst>
                                          <p:attrName>ppt_y</p:attrName>
                                        </p:attrNameLst>
                                      </p:cBhvr>
                                      <p:tavLst>
                                        <p:tav tm="0">
                                          <p:val>
                                            <p:strVal val="#ppt_y"/>
                                          </p:val>
                                        </p:tav>
                                        <p:tav tm="100000">
                                          <p:val>
                                            <p:strVal val="#ppt_y"/>
                                          </p:val>
                                        </p:tav>
                                      </p:tavLst>
                                    </p:anim>
                                  </p:childTnLst>
                                </p:cTn>
                              </p:par>
                              <p:par>
                                <p:cTn id="311" presetID="2" presetClass="entr" presetSubtype="2" fill="hold" grpId="0" nodeType="withEffect">
                                  <p:stCondLst>
                                    <p:cond delay="0"/>
                                  </p:stCondLst>
                                  <p:childTnLst>
                                    <p:set>
                                      <p:cBhvr>
                                        <p:cTn id="312" dur="1" fill="hold">
                                          <p:stCondLst>
                                            <p:cond delay="0"/>
                                          </p:stCondLst>
                                        </p:cTn>
                                        <p:tgtEl>
                                          <p:spTgt spid="12">
                                            <p:graphicEl>
                                              <a:dgm id="{FEBD3C2A-A340-470A-A475-AE614EA07678}"/>
                                            </p:graphicEl>
                                          </p:spTgt>
                                        </p:tgtEl>
                                        <p:attrNameLst>
                                          <p:attrName>style.visibility</p:attrName>
                                        </p:attrNameLst>
                                      </p:cBhvr>
                                      <p:to>
                                        <p:strVal val="visible"/>
                                      </p:to>
                                    </p:set>
                                    <p:anim calcmode="lin" valueType="num">
                                      <p:cBhvr additive="base">
                                        <p:cTn id="313" dur="500" fill="hold"/>
                                        <p:tgtEl>
                                          <p:spTgt spid="12">
                                            <p:graphicEl>
                                              <a:dgm id="{FEBD3C2A-A340-470A-A475-AE614EA07678}"/>
                                            </p:graphicEl>
                                          </p:spTgt>
                                        </p:tgtEl>
                                        <p:attrNameLst>
                                          <p:attrName>ppt_x</p:attrName>
                                        </p:attrNameLst>
                                      </p:cBhvr>
                                      <p:tavLst>
                                        <p:tav tm="0">
                                          <p:val>
                                            <p:strVal val="1+#ppt_w/2"/>
                                          </p:val>
                                        </p:tav>
                                        <p:tav tm="100000">
                                          <p:val>
                                            <p:strVal val="#ppt_x"/>
                                          </p:val>
                                        </p:tav>
                                      </p:tavLst>
                                    </p:anim>
                                    <p:anim calcmode="lin" valueType="num">
                                      <p:cBhvr additive="base">
                                        <p:cTn id="314" dur="500" fill="hold"/>
                                        <p:tgtEl>
                                          <p:spTgt spid="12">
                                            <p:graphicEl>
                                              <a:dgm id="{FEBD3C2A-A340-470A-A475-AE614EA07678}"/>
                                            </p:graphicEl>
                                          </p:spTgt>
                                        </p:tgtEl>
                                        <p:attrNameLst>
                                          <p:attrName>ppt_y</p:attrName>
                                        </p:attrNameLst>
                                      </p:cBhvr>
                                      <p:tavLst>
                                        <p:tav tm="0">
                                          <p:val>
                                            <p:strVal val="#ppt_y"/>
                                          </p:val>
                                        </p:tav>
                                        <p:tav tm="100000">
                                          <p:val>
                                            <p:strVal val="#ppt_y"/>
                                          </p:val>
                                        </p:tav>
                                      </p:tavLst>
                                    </p:anim>
                                  </p:childTnLst>
                                </p:cTn>
                              </p:par>
                              <p:par>
                                <p:cTn id="315" presetID="2" presetClass="entr" presetSubtype="2" fill="hold" grpId="0" nodeType="withEffect">
                                  <p:stCondLst>
                                    <p:cond delay="0"/>
                                  </p:stCondLst>
                                  <p:childTnLst>
                                    <p:set>
                                      <p:cBhvr>
                                        <p:cTn id="316" dur="1" fill="hold">
                                          <p:stCondLst>
                                            <p:cond delay="0"/>
                                          </p:stCondLst>
                                        </p:cTn>
                                        <p:tgtEl>
                                          <p:spTgt spid="12">
                                            <p:graphicEl>
                                              <a:dgm id="{80CDBBF8-C6B4-4166-87C1-DC9120CC7586}"/>
                                            </p:graphicEl>
                                          </p:spTgt>
                                        </p:tgtEl>
                                        <p:attrNameLst>
                                          <p:attrName>style.visibility</p:attrName>
                                        </p:attrNameLst>
                                      </p:cBhvr>
                                      <p:to>
                                        <p:strVal val="visible"/>
                                      </p:to>
                                    </p:set>
                                    <p:anim calcmode="lin" valueType="num">
                                      <p:cBhvr additive="base">
                                        <p:cTn id="317" dur="500" fill="hold"/>
                                        <p:tgtEl>
                                          <p:spTgt spid="12">
                                            <p:graphicEl>
                                              <a:dgm id="{80CDBBF8-C6B4-4166-87C1-DC9120CC7586}"/>
                                            </p:graphicEl>
                                          </p:spTgt>
                                        </p:tgtEl>
                                        <p:attrNameLst>
                                          <p:attrName>ppt_x</p:attrName>
                                        </p:attrNameLst>
                                      </p:cBhvr>
                                      <p:tavLst>
                                        <p:tav tm="0">
                                          <p:val>
                                            <p:strVal val="1+#ppt_w/2"/>
                                          </p:val>
                                        </p:tav>
                                        <p:tav tm="100000">
                                          <p:val>
                                            <p:strVal val="#ppt_x"/>
                                          </p:val>
                                        </p:tav>
                                      </p:tavLst>
                                    </p:anim>
                                    <p:anim calcmode="lin" valueType="num">
                                      <p:cBhvr additive="base">
                                        <p:cTn id="318" dur="500" fill="hold"/>
                                        <p:tgtEl>
                                          <p:spTgt spid="12">
                                            <p:graphicEl>
                                              <a:dgm id="{80CDBBF8-C6B4-4166-87C1-DC9120CC7586}"/>
                                            </p:graphicEl>
                                          </p:spTgt>
                                        </p:tgtEl>
                                        <p:attrNameLst>
                                          <p:attrName>ppt_y</p:attrName>
                                        </p:attrNameLst>
                                      </p:cBhvr>
                                      <p:tavLst>
                                        <p:tav tm="0">
                                          <p:val>
                                            <p:strVal val="#ppt_y"/>
                                          </p:val>
                                        </p:tav>
                                        <p:tav tm="100000">
                                          <p:val>
                                            <p:strVal val="#ppt_y"/>
                                          </p:val>
                                        </p:tav>
                                      </p:tavLst>
                                    </p:anim>
                                  </p:childTnLst>
                                </p:cTn>
                              </p:par>
                              <p:par>
                                <p:cTn id="319" presetID="2" presetClass="entr" presetSubtype="2" fill="hold" grpId="0" nodeType="withEffect">
                                  <p:stCondLst>
                                    <p:cond delay="0"/>
                                  </p:stCondLst>
                                  <p:childTnLst>
                                    <p:set>
                                      <p:cBhvr>
                                        <p:cTn id="320" dur="1" fill="hold">
                                          <p:stCondLst>
                                            <p:cond delay="0"/>
                                          </p:stCondLst>
                                        </p:cTn>
                                        <p:tgtEl>
                                          <p:spTgt spid="12">
                                            <p:graphicEl>
                                              <a:dgm id="{481176DA-885A-4BEE-AC35-A7ACB387C136}"/>
                                            </p:graphicEl>
                                          </p:spTgt>
                                        </p:tgtEl>
                                        <p:attrNameLst>
                                          <p:attrName>style.visibility</p:attrName>
                                        </p:attrNameLst>
                                      </p:cBhvr>
                                      <p:to>
                                        <p:strVal val="visible"/>
                                      </p:to>
                                    </p:set>
                                    <p:anim calcmode="lin" valueType="num">
                                      <p:cBhvr additive="base">
                                        <p:cTn id="321" dur="500" fill="hold"/>
                                        <p:tgtEl>
                                          <p:spTgt spid="12">
                                            <p:graphicEl>
                                              <a:dgm id="{481176DA-885A-4BEE-AC35-A7ACB387C136}"/>
                                            </p:graphicEl>
                                          </p:spTgt>
                                        </p:tgtEl>
                                        <p:attrNameLst>
                                          <p:attrName>ppt_x</p:attrName>
                                        </p:attrNameLst>
                                      </p:cBhvr>
                                      <p:tavLst>
                                        <p:tav tm="0">
                                          <p:val>
                                            <p:strVal val="1+#ppt_w/2"/>
                                          </p:val>
                                        </p:tav>
                                        <p:tav tm="100000">
                                          <p:val>
                                            <p:strVal val="#ppt_x"/>
                                          </p:val>
                                        </p:tav>
                                      </p:tavLst>
                                    </p:anim>
                                    <p:anim calcmode="lin" valueType="num">
                                      <p:cBhvr additive="base">
                                        <p:cTn id="322" dur="500" fill="hold"/>
                                        <p:tgtEl>
                                          <p:spTgt spid="12">
                                            <p:graphicEl>
                                              <a:dgm id="{481176DA-885A-4BEE-AC35-A7ACB387C136}"/>
                                            </p:graphicEl>
                                          </p:spTgt>
                                        </p:tgtEl>
                                        <p:attrNameLst>
                                          <p:attrName>ppt_y</p:attrName>
                                        </p:attrNameLst>
                                      </p:cBhvr>
                                      <p:tavLst>
                                        <p:tav tm="0">
                                          <p:val>
                                            <p:strVal val="#ppt_y"/>
                                          </p:val>
                                        </p:tav>
                                        <p:tav tm="100000">
                                          <p:val>
                                            <p:strVal val="#ppt_y"/>
                                          </p:val>
                                        </p:tav>
                                      </p:tavLst>
                                    </p:anim>
                                  </p:childTnLst>
                                </p:cTn>
                              </p:par>
                              <p:par>
                                <p:cTn id="323" presetID="2" presetClass="entr" presetSubtype="2" fill="hold" grpId="0" nodeType="withEffect">
                                  <p:stCondLst>
                                    <p:cond delay="0"/>
                                  </p:stCondLst>
                                  <p:childTnLst>
                                    <p:set>
                                      <p:cBhvr>
                                        <p:cTn id="324" dur="1" fill="hold">
                                          <p:stCondLst>
                                            <p:cond delay="0"/>
                                          </p:stCondLst>
                                        </p:cTn>
                                        <p:tgtEl>
                                          <p:spTgt spid="12">
                                            <p:graphicEl>
                                              <a:dgm id="{7A08F6BE-3C40-44C0-833E-AC9FDCB52097}"/>
                                            </p:graphicEl>
                                          </p:spTgt>
                                        </p:tgtEl>
                                        <p:attrNameLst>
                                          <p:attrName>style.visibility</p:attrName>
                                        </p:attrNameLst>
                                      </p:cBhvr>
                                      <p:to>
                                        <p:strVal val="visible"/>
                                      </p:to>
                                    </p:set>
                                    <p:anim calcmode="lin" valueType="num">
                                      <p:cBhvr additive="base">
                                        <p:cTn id="325" dur="500" fill="hold"/>
                                        <p:tgtEl>
                                          <p:spTgt spid="12">
                                            <p:graphicEl>
                                              <a:dgm id="{7A08F6BE-3C40-44C0-833E-AC9FDCB52097}"/>
                                            </p:graphicEl>
                                          </p:spTgt>
                                        </p:tgtEl>
                                        <p:attrNameLst>
                                          <p:attrName>ppt_x</p:attrName>
                                        </p:attrNameLst>
                                      </p:cBhvr>
                                      <p:tavLst>
                                        <p:tav tm="0">
                                          <p:val>
                                            <p:strVal val="1+#ppt_w/2"/>
                                          </p:val>
                                        </p:tav>
                                        <p:tav tm="100000">
                                          <p:val>
                                            <p:strVal val="#ppt_x"/>
                                          </p:val>
                                        </p:tav>
                                      </p:tavLst>
                                    </p:anim>
                                    <p:anim calcmode="lin" valueType="num">
                                      <p:cBhvr additive="base">
                                        <p:cTn id="326" dur="500" fill="hold"/>
                                        <p:tgtEl>
                                          <p:spTgt spid="12">
                                            <p:graphicEl>
                                              <a:dgm id="{7A08F6BE-3C40-44C0-833E-AC9FDCB52097}"/>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AtOnce"/>
        </p:bldSub>
      </p:bldGraphic>
      <p:bldGraphic spid="3" grpId="0">
        <p:bldSub>
          <a:bldDgm bld="lvlAtOnce"/>
        </p:bldSub>
      </p:bldGraphic>
      <p:bldP spid="5" grpId="0"/>
      <p:bldP spid="9" grpId="0"/>
      <p:bldP spid="10" grpId="0" uiExpand="1"/>
      <p:bldP spid="11" grpId="0"/>
      <p:bldGraphic spid="12" grpId="0">
        <p:bldSub>
          <a:bldDgm bld="lvlAtOnce"/>
        </p:bldSub>
      </p:bldGraphic>
      <p:bldP spid="13" grpId="0"/>
      <p:bldP spid="13" grpId="1"/>
      <p:bldP spid="14" grpId="0"/>
      <p:bldP spid="14" grpId="1"/>
      <p:bldP spid="15" grpId="0"/>
      <p:bldP spid="15" grpId="1"/>
      <p:bldP spid="16" grpId="0"/>
      <p:bldP spid="1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1B51B-A75D-DA6F-01C4-EB15ED38C06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13C202-9513-A500-6D23-3C958FE18223}"/>
              </a:ext>
            </a:extLst>
          </p:cNvPr>
          <p:cNvSpPr>
            <a:spLocks noGrp="1"/>
          </p:cNvSpPr>
          <p:nvPr>
            <p:ph type="title"/>
          </p:nvPr>
        </p:nvSpPr>
        <p:spPr>
          <a:xfrm>
            <a:off x="1315562" y="40775"/>
            <a:ext cx="2352085" cy="750187"/>
          </a:xfrm>
        </p:spPr>
        <p:txBody>
          <a:bodyPr rtlCol="0">
            <a:normAutofit/>
          </a:bodyPr>
          <a:lstStyle/>
          <a:p>
            <a:pPr rtl="0"/>
            <a:r>
              <a:rPr lang="en-GB" sz="3600" dirty="0"/>
              <a:t>Cleanse</a:t>
            </a:r>
          </a:p>
        </p:txBody>
      </p:sp>
      <p:graphicFrame>
        <p:nvGraphicFramePr>
          <p:cNvPr id="7" name="Content Placeholder 3" descr="Timeline Placeholder">
            <a:extLst>
              <a:ext uri="{FF2B5EF4-FFF2-40B4-BE49-F238E27FC236}">
                <a16:creationId xmlns:a16="http://schemas.microsoft.com/office/drawing/2014/main" id="{E0EC09B2-2A53-A191-4D44-DED3FF1A5437}"/>
              </a:ext>
            </a:extLst>
          </p:cNvPr>
          <p:cNvGraphicFramePr>
            <a:graphicFrameLocks noGrp="1"/>
          </p:cNvGraphicFramePr>
          <p:nvPr>
            <p:ph idx="1"/>
            <p:extLst>
              <p:ext uri="{D42A27DB-BD31-4B8C-83A1-F6EECF244321}">
                <p14:modId xmlns:p14="http://schemas.microsoft.com/office/powerpoint/2010/main" val="3678615120"/>
              </p:ext>
            </p:extLst>
          </p:nvPr>
        </p:nvGraphicFramePr>
        <p:xfrm>
          <a:off x="838199" y="813930"/>
          <a:ext cx="10499725" cy="1886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Date Placeholder 3">
            <a:extLst>
              <a:ext uri="{FF2B5EF4-FFF2-40B4-BE49-F238E27FC236}">
                <a16:creationId xmlns:a16="http://schemas.microsoft.com/office/drawing/2014/main" id="{E238414F-C089-C23D-8FE5-35358B6D007C}"/>
              </a:ext>
            </a:extLst>
          </p:cNvPr>
          <p:cNvSpPr>
            <a:spLocks noGrp="1"/>
          </p:cNvSpPr>
          <p:nvPr>
            <p:ph type="dt" sz="half" idx="10"/>
          </p:nvPr>
        </p:nvSpPr>
        <p:spPr>
          <a:xfrm>
            <a:off x="9323285" y="6434524"/>
            <a:ext cx="2067867" cy="365125"/>
          </a:xfrm>
        </p:spPr>
        <p:txBody>
          <a:bodyPr rtlCol="0"/>
          <a:lstStyle/>
          <a:p>
            <a:pPr rtl="0"/>
            <a:r>
              <a:rPr lang="en-GB"/>
              <a:t>2/8/20XX</a:t>
            </a:r>
          </a:p>
        </p:txBody>
      </p:sp>
      <p:sp>
        <p:nvSpPr>
          <p:cNvPr id="6" name="Slide Number Placeholder 5">
            <a:extLst>
              <a:ext uri="{FF2B5EF4-FFF2-40B4-BE49-F238E27FC236}">
                <a16:creationId xmlns:a16="http://schemas.microsoft.com/office/drawing/2014/main" id="{B48091E6-C346-CD33-6008-6131D6827B21}"/>
              </a:ext>
            </a:extLst>
          </p:cNvPr>
          <p:cNvSpPr>
            <a:spLocks noGrp="1"/>
          </p:cNvSpPr>
          <p:nvPr>
            <p:ph type="sldNum" sz="quarter" idx="12"/>
          </p:nvPr>
        </p:nvSpPr>
        <p:spPr>
          <a:xfrm>
            <a:off x="11391152" y="6434524"/>
            <a:ext cx="693261" cy="365125"/>
          </a:xfrm>
        </p:spPr>
        <p:txBody>
          <a:bodyPr rtlCol="0"/>
          <a:lstStyle/>
          <a:p>
            <a:pPr rtl="0"/>
            <a:fld id="{08AB70BE-1769-45B8-85A6-0C837432C7E6}" type="slidenum">
              <a:rPr lang="en-GB" smtClean="0"/>
              <a:pPr rtl="0"/>
              <a:t>15</a:t>
            </a:fld>
            <a:endParaRPr lang="en-GB"/>
          </a:p>
        </p:txBody>
      </p:sp>
      <p:graphicFrame>
        <p:nvGraphicFramePr>
          <p:cNvPr id="3" name="Content Placeholder 3" descr="Timeline Placeholder">
            <a:extLst>
              <a:ext uri="{FF2B5EF4-FFF2-40B4-BE49-F238E27FC236}">
                <a16:creationId xmlns:a16="http://schemas.microsoft.com/office/drawing/2014/main" id="{81968C8A-97DF-1E3F-171A-BE2C399C9196}"/>
              </a:ext>
            </a:extLst>
          </p:cNvPr>
          <p:cNvGraphicFramePr>
            <a:graphicFrameLocks/>
          </p:cNvGraphicFramePr>
          <p:nvPr>
            <p:extLst>
              <p:ext uri="{D42A27DB-BD31-4B8C-83A1-F6EECF244321}">
                <p14:modId xmlns:p14="http://schemas.microsoft.com/office/powerpoint/2010/main" val="1721991872"/>
              </p:ext>
            </p:extLst>
          </p:nvPr>
        </p:nvGraphicFramePr>
        <p:xfrm>
          <a:off x="838200" y="2686760"/>
          <a:ext cx="10499725" cy="18864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Content Placeholder 3" descr="Timeline Placeholder">
            <a:extLst>
              <a:ext uri="{FF2B5EF4-FFF2-40B4-BE49-F238E27FC236}">
                <a16:creationId xmlns:a16="http://schemas.microsoft.com/office/drawing/2014/main" id="{B5722373-CE8A-884C-8F4C-7D7FB053D452}"/>
              </a:ext>
            </a:extLst>
          </p:cNvPr>
          <p:cNvGraphicFramePr>
            <a:graphicFrameLocks/>
          </p:cNvGraphicFramePr>
          <p:nvPr>
            <p:extLst>
              <p:ext uri="{D42A27DB-BD31-4B8C-83A1-F6EECF244321}">
                <p14:modId xmlns:p14="http://schemas.microsoft.com/office/powerpoint/2010/main" val="1755820777"/>
              </p:ext>
            </p:extLst>
          </p:nvPr>
        </p:nvGraphicFramePr>
        <p:xfrm>
          <a:off x="838203" y="3773909"/>
          <a:ext cx="10499725" cy="188640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5" name="TextBox 4">
            <a:extLst>
              <a:ext uri="{FF2B5EF4-FFF2-40B4-BE49-F238E27FC236}">
                <a16:creationId xmlns:a16="http://schemas.microsoft.com/office/drawing/2014/main" id="{65E499B1-5051-D6BA-042B-60B039FAAC4B}"/>
              </a:ext>
            </a:extLst>
          </p:cNvPr>
          <p:cNvSpPr txBox="1"/>
          <p:nvPr/>
        </p:nvSpPr>
        <p:spPr>
          <a:xfrm>
            <a:off x="8946120" y="5102872"/>
            <a:ext cx="1835118" cy="1200329"/>
          </a:xfrm>
          <a:prstGeom prst="rect">
            <a:avLst/>
          </a:prstGeom>
          <a:noFill/>
        </p:spPr>
        <p:txBody>
          <a:bodyPr wrap="none" rtlCol="0">
            <a:spAutoFit/>
          </a:bodyPr>
          <a:lstStyle/>
          <a:p>
            <a:r>
              <a:rPr lang="en-GB"/>
              <a:t>1 Cor 15:20-28,</a:t>
            </a:r>
          </a:p>
          <a:p>
            <a:r>
              <a:rPr lang="en-GB"/>
              <a:t>Titus 2:13-14,</a:t>
            </a:r>
          </a:p>
          <a:p>
            <a:r>
              <a:rPr lang="en-GB"/>
              <a:t>1 Peter 2:24,</a:t>
            </a:r>
          </a:p>
          <a:p>
            <a:r>
              <a:rPr lang="en-GB"/>
              <a:t>Romans 5:18-21</a:t>
            </a:r>
          </a:p>
        </p:txBody>
      </p:sp>
      <p:sp>
        <p:nvSpPr>
          <p:cNvPr id="9" name="TextBox 8">
            <a:extLst>
              <a:ext uri="{FF2B5EF4-FFF2-40B4-BE49-F238E27FC236}">
                <a16:creationId xmlns:a16="http://schemas.microsoft.com/office/drawing/2014/main" id="{DAF2149B-FC3C-F87B-EE01-A1F8B37AEDFE}"/>
              </a:ext>
            </a:extLst>
          </p:cNvPr>
          <p:cNvSpPr txBox="1"/>
          <p:nvPr/>
        </p:nvSpPr>
        <p:spPr>
          <a:xfrm>
            <a:off x="6651481" y="5507825"/>
            <a:ext cx="2801803" cy="1077218"/>
          </a:xfrm>
          <a:prstGeom prst="rect">
            <a:avLst/>
          </a:prstGeom>
          <a:noFill/>
        </p:spPr>
        <p:txBody>
          <a:bodyPr wrap="square" rtlCol="0">
            <a:spAutoFit/>
          </a:bodyPr>
          <a:lstStyle/>
          <a:p>
            <a:r>
              <a:rPr lang="en-GB" sz="1600"/>
              <a:t>1 Cor 11:25-34,</a:t>
            </a:r>
            <a:br>
              <a:rPr lang="en-GB" sz="1600"/>
            </a:br>
            <a:r>
              <a:rPr lang="en-GB" sz="1600"/>
              <a:t>Joh 3:14, 1 Pet 2:24,</a:t>
            </a:r>
          </a:p>
          <a:p>
            <a:r>
              <a:rPr lang="en-GB" sz="1600"/>
              <a:t>1 Cor 10:9, Num 21:5-9,</a:t>
            </a:r>
            <a:br>
              <a:rPr lang="en-GB" sz="1600"/>
            </a:br>
            <a:r>
              <a:rPr lang="en-GB" sz="1600"/>
              <a:t>John 6:51-56</a:t>
            </a:r>
            <a:r>
              <a:rPr lang="en-GB" sz="1600" dirty="0"/>
              <a:t>, Matt 26:26-28</a:t>
            </a:r>
            <a:endParaRPr lang="en-GB" sz="1600"/>
          </a:p>
        </p:txBody>
      </p:sp>
      <p:sp>
        <p:nvSpPr>
          <p:cNvPr id="10" name="TextBox 9">
            <a:extLst>
              <a:ext uri="{FF2B5EF4-FFF2-40B4-BE49-F238E27FC236}">
                <a16:creationId xmlns:a16="http://schemas.microsoft.com/office/drawing/2014/main" id="{10D6A27E-7AAC-7608-7545-B95F52D9D002}"/>
              </a:ext>
            </a:extLst>
          </p:cNvPr>
          <p:cNvSpPr txBox="1"/>
          <p:nvPr/>
        </p:nvSpPr>
        <p:spPr>
          <a:xfrm>
            <a:off x="3308158" y="5255834"/>
            <a:ext cx="3446777" cy="1384995"/>
          </a:xfrm>
          <a:prstGeom prst="rect">
            <a:avLst/>
          </a:prstGeom>
          <a:noFill/>
        </p:spPr>
        <p:txBody>
          <a:bodyPr wrap="none" rtlCol="0">
            <a:spAutoFit/>
          </a:bodyPr>
          <a:lstStyle/>
          <a:p>
            <a:r>
              <a:rPr lang="en-GB" sz="1400" dirty="0"/>
              <a:t>1 Corinthians 10:16-18</a:t>
            </a:r>
            <a:br>
              <a:rPr lang="en-GB" sz="1400" dirty="0"/>
            </a:br>
            <a:r>
              <a:rPr lang="en-GB" sz="1400" dirty="0"/>
              <a:t>Luke 12:35-37 LSV,</a:t>
            </a:r>
          </a:p>
          <a:p>
            <a:r>
              <a:rPr lang="en-GB" sz="1400" dirty="0"/>
              <a:t>1 Peter 1:13 LSV,</a:t>
            </a:r>
            <a:br>
              <a:rPr lang="en-GB" sz="1400" dirty="0"/>
            </a:br>
            <a:r>
              <a:rPr lang="en-GB" sz="1400" dirty="0"/>
              <a:t>Ephesians 6:12-15, Hebrews 10:22, 11:28</a:t>
            </a:r>
            <a:br>
              <a:rPr lang="en-GB" sz="1400" dirty="0"/>
            </a:br>
            <a:r>
              <a:rPr lang="en-GB" sz="1400" dirty="0"/>
              <a:t>1 Peter 1:2, Revelation 3:20,</a:t>
            </a:r>
          </a:p>
          <a:p>
            <a:r>
              <a:rPr lang="en-GB" sz="1400" dirty="0"/>
              <a:t>Matthew 12:43-45</a:t>
            </a:r>
          </a:p>
        </p:txBody>
      </p:sp>
      <p:sp>
        <p:nvSpPr>
          <p:cNvPr id="11" name="TextBox 10">
            <a:extLst>
              <a:ext uri="{FF2B5EF4-FFF2-40B4-BE49-F238E27FC236}">
                <a16:creationId xmlns:a16="http://schemas.microsoft.com/office/drawing/2014/main" id="{901145FB-4F18-92B1-E16D-01EA835E0E89}"/>
              </a:ext>
            </a:extLst>
          </p:cNvPr>
          <p:cNvSpPr txBox="1"/>
          <p:nvPr/>
        </p:nvSpPr>
        <p:spPr>
          <a:xfrm>
            <a:off x="905256" y="5487593"/>
            <a:ext cx="2402902" cy="523220"/>
          </a:xfrm>
          <a:prstGeom prst="rect">
            <a:avLst/>
          </a:prstGeom>
          <a:noFill/>
        </p:spPr>
        <p:txBody>
          <a:bodyPr wrap="none" rtlCol="0">
            <a:spAutoFit/>
          </a:bodyPr>
          <a:lstStyle/>
          <a:p>
            <a:r>
              <a:rPr lang="en-GB" sz="1400"/>
              <a:t>Matthew 16:6,12, Luke 12:1,</a:t>
            </a:r>
          </a:p>
          <a:p>
            <a:r>
              <a:rPr lang="en-GB" sz="1400"/>
              <a:t>1 Corinthians 5</a:t>
            </a:r>
          </a:p>
        </p:txBody>
      </p:sp>
      <p:sp>
        <p:nvSpPr>
          <p:cNvPr id="16" name="Title 1">
            <a:extLst>
              <a:ext uri="{FF2B5EF4-FFF2-40B4-BE49-F238E27FC236}">
                <a16:creationId xmlns:a16="http://schemas.microsoft.com/office/drawing/2014/main" id="{46DA87F7-1C81-4625-5DCF-AA06B2749A41}"/>
              </a:ext>
            </a:extLst>
          </p:cNvPr>
          <p:cNvSpPr txBox="1">
            <a:spLocks/>
          </p:cNvSpPr>
          <p:nvPr/>
        </p:nvSpPr>
        <p:spPr>
          <a:xfrm>
            <a:off x="3248962" y="29764"/>
            <a:ext cx="2847033" cy="750187"/>
          </a:xfrm>
          <a:prstGeom prst="rect">
            <a:avLst/>
          </a:prstGeom>
        </p:spPr>
        <p:txBody>
          <a:bodyPr vert="horz" lIns="91440" tIns="45720" rIns="91440" bIns="45720" rtlCol="0" anchor="ctr">
            <a:normAutofit fontScale="92500"/>
          </a:bodyPr>
          <a:lstStyle>
            <a:lvl1pPr algn="l" defTabSz="914400" rtl="0" eaLnBrk="1" latinLnBrk="0" hangingPunct="1">
              <a:lnSpc>
                <a:spcPct val="100000"/>
              </a:lnSpc>
              <a:spcBef>
                <a:spcPct val="0"/>
              </a:spcBef>
              <a:buNone/>
              <a:defRPr sz="4000" kern="1200">
                <a:solidFill>
                  <a:schemeClr val="accent2"/>
                </a:solidFill>
                <a:latin typeface="+mj-lt"/>
                <a:ea typeface="+mj-ea"/>
                <a:cs typeface="+mj-cs"/>
              </a:defRPr>
            </a:lvl1pPr>
          </a:lstStyle>
          <a:p>
            <a:r>
              <a:rPr lang="en-GB" sz="3600" dirty="0"/>
              <a:t>Being Ready</a:t>
            </a:r>
          </a:p>
        </p:txBody>
      </p:sp>
      <p:sp>
        <p:nvSpPr>
          <p:cNvPr id="18" name="Title 1">
            <a:extLst>
              <a:ext uri="{FF2B5EF4-FFF2-40B4-BE49-F238E27FC236}">
                <a16:creationId xmlns:a16="http://schemas.microsoft.com/office/drawing/2014/main" id="{043170B6-110D-F245-5126-0C70CE17CCBA}"/>
              </a:ext>
            </a:extLst>
          </p:cNvPr>
          <p:cNvSpPr txBox="1">
            <a:spLocks/>
          </p:cNvSpPr>
          <p:nvPr/>
        </p:nvSpPr>
        <p:spPr>
          <a:xfrm>
            <a:off x="6406818" y="105063"/>
            <a:ext cx="3119695" cy="619989"/>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4000" kern="1200">
                <a:solidFill>
                  <a:schemeClr val="accent2"/>
                </a:solidFill>
                <a:latin typeface="+mj-lt"/>
                <a:ea typeface="+mj-ea"/>
                <a:cs typeface="+mj-cs"/>
              </a:defRPr>
            </a:lvl1pPr>
          </a:lstStyle>
          <a:p>
            <a:r>
              <a:rPr lang="en-GB" sz="3600" dirty="0"/>
              <a:t>Judgement</a:t>
            </a:r>
          </a:p>
        </p:txBody>
      </p:sp>
      <p:sp>
        <p:nvSpPr>
          <p:cNvPr id="20" name="Title 1">
            <a:extLst>
              <a:ext uri="{FF2B5EF4-FFF2-40B4-BE49-F238E27FC236}">
                <a16:creationId xmlns:a16="http://schemas.microsoft.com/office/drawing/2014/main" id="{17D1D345-6782-E8E2-5C94-CC3B74E95C2A}"/>
              </a:ext>
            </a:extLst>
          </p:cNvPr>
          <p:cNvSpPr txBox="1">
            <a:spLocks/>
          </p:cNvSpPr>
          <p:nvPr/>
        </p:nvSpPr>
        <p:spPr>
          <a:xfrm>
            <a:off x="9106561" y="35223"/>
            <a:ext cx="3119695" cy="750187"/>
          </a:xfrm>
          <a:prstGeom prst="rect">
            <a:avLst/>
          </a:prstGeom>
        </p:spPr>
        <p:txBody>
          <a:bodyPr vert="horz" lIns="91440" tIns="45720" rIns="91440" bIns="45720" rtlCol="0" anchor="ctr">
            <a:normAutofit/>
          </a:bodyPr>
          <a:lstStyle>
            <a:lvl1pPr algn="l" defTabSz="914400" rtl="0" eaLnBrk="1" latinLnBrk="0" hangingPunct="1">
              <a:lnSpc>
                <a:spcPct val="100000"/>
              </a:lnSpc>
              <a:spcBef>
                <a:spcPct val="0"/>
              </a:spcBef>
              <a:buNone/>
              <a:defRPr sz="4000" kern="1200">
                <a:solidFill>
                  <a:schemeClr val="accent2"/>
                </a:solidFill>
                <a:latin typeface="+mj-lt"/>
                <a:ea typeface="+mj-ea"/>
                <a:cs typeface="+mj-cs"/>
              </a:defRPr>
            </a:lvl1pPr>
          </a:lstStyle>
          <a:p>
            <a:r>
              <a:rPr lang="en-GB" sz="3600" dirty="0"/>
              <a:t>Deliverance</a:t>
            </a:r>
          </a:p>
        </p:txBody>
      </p:sp>
    </p:spTree>
    <p:extLst>
      <p:ext uri="{BB962C8B-B14F-4D97-AF65-F5344CB8AC3E}">
        <p14:creationId xmlns:p14="http://schemas.microsoft.com/office/powerpoint/2010/main" val="14418804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D57F4-1690-9211-0A08-7FA59FB4C0EE}"/>
              </a:ext>
            </a:extLst>
          </p:cNvPr>
          <p:cNvSpPr>
            <a:spLocks noGrp="1"/>
          </p:cNvSpPr>
          <p:nvPr>
            <p:ph type="title"/>
          </p:nvPr>
        </p:nvSpPr>
        <p:spPr>
          <a:xfrm>
            <a:off x="547447" y="-267560"/>
            <a:ext cx="9914859" cy="1329004"/>
          </a:xfrm>
        </p:spPr>
        <p:txBody>
          <a:bodyPr/>
          <a:lstStyle/>
          <a:p>
            <a:r>
              <a:rPr lang="en-GB"/>
              <a:t>Old Testament offerings</a:t>
            </a:r>
          </a:p>
        </p:txBody>
      </p:sp>
      <p:sp>
        <p:nvSpPr>
          <p:cNvPr id="5" name="Date Placeholder 4">
            <a:extLst>
              <a:ext uri="{FF2B5EF4-FFF2-40B4-BE49-F238E27FC236}">
                <a16:creationId xmlns:a16="http://schemas.microsoft.com/office/drawing/2014/main" id="{61D67B7C-72D8-1BB3-B82A-DDEBEF3D45E4}"/>
              </a:ext>
            </a:extLst>
          </p:cNvPr>
          <p:cNvSpPr>
            <a:spLocks noGrp="1"/>
          </p:cNvSpPr>
          <p:nvPr>
            <p:ph type="dt" sz="half" idx="10"/>
          </p:nvPr>
        </p:nvSpPr>
        <p:spPr/>
        <p:txBody>
          <a:bodyPr/>
          <a:lstStyle/>
          <a:p>
            <a:pPr rtl="0"/>
            <a:r>
              <a:rPr lang="en-GB"/>
              <a:t>2/8/20XX</a:t>
            </a:r>
          </a:p>
        </p:txBody>
      </p:sp>
      <p:sp>
        <p:nvSpPr>
          <p:cNvPr id="6" name="Slide Number Placeholder 5">
            <a:extLst>
              <a:ext uri="{FF2B5EF4-FFF2-40B4-BE49-F238E27FC236}">
                <a16:creationId xmlns:a16="http://schemas.microsoft.com/office/drawing/2014/main" id="{4B63F6E5-AC00-EEAE-144B-08CD4C69A361}"/>
              </a:ext>
            </a:extLst>
          </p:cNvPr>
          <p:cNvSpPr>
            <a:spLocks noGrp="1"/>
          </p:cNvSpPr>
          <p:nvPr>
            <p:ph type="sldNum" sz="quarter" idx="12"/>
          </p:nvPr>
        </p:nvSpPr>
        <p:spPr/>
        <p:txBody>
          <a:bodyPr/>
          <a:lstStyle/>
          <a:p>
            <a:pPr rtl="0"/>
            <a:fld id="{08AB70BE-1769-45B8-85A6-0C837432C7E6}" type="slidenum">
              <a:rPr lang="en-GB" smtClean="0"/>
              <a:pPr rtl="0"/>
              <a:t>16</a:t>
            </a:fld>
            <a:endParaRPr lang="en-GB"/>
          </a:p>
        </p:txBody>
      </p:sp>
      <p:graphicFrame>
        <p:nvGraphicFramePr>
          <p:cNvPr id="7" name="Table 6">
            <a:extLst>
              <a:ext uri="{FF2B5EF4-FFF2-40B4-BE49-F238E27FC236}">
                <a16:creationId xmlns:a16="http://schemas.microsoft.com/office/drawing/2014/main" id="{1D9BAF31-372E-F9AD-3960-749F67EBBB56}"/>
              </a:ext>
            </a:extLst>
          </p:cNvPr>
          <p:cNvGraphicFramePr>
            <a:graphicFrameLocks noGrp="1"/>
          </p:cNvGraphicFramePr>
          <p:nvPr>
            <p:extLst>
              <p:ext uri="{D42A27DB-BD31-4B8C-83A1-F6EECF244321}">
                <p14:modId xmlns:p14="http://schemas.microsoft.com/office/powerpoint/2010/main" val="1309331373"/>
              </p:ext>
            </p:extLst>
          </p:nvPr>
        </p:nvGraphicFramePr>
        <p:xfrm>
          <a:off x="382772" y="692611"/>
          <a:ext cx="11589490" cy="5427534"/>
        </p:xfrm>
        <a:graphic>
          <a:graphicData uri="http://schemas.openxmlformats.org/drawingml/2006/table">
            <a:tbl>
              <a:tblPr firstRow="1" bandRow="1">
                <a:tableStyleId>{5C22544A-7EE6-4342-B048-85BDC9FD1C3A}</a:tableStyleId>
              </a:tblPr>
              <a:tblGrid>
                <a:gridCol w="2317898">
                  <a:extLst>
                    <a:ext uri="{9D8B030D-6E8A-4147-A177-3AD203B41FA5}">
                      <a16:colId xmlns:a16="http://schemas.microsoft.com/office/drawing/2014/main" val="371194985"/>
                    </a:ext>
                  </a:extLst>
                </a:gridCol>
                <a:gridCol w="2317898">
                  <a:extLst>
                    <a:ext uri="{9D8B030D-6E8A-4147-A177-3AD203B41FA5}">
                      <a16:colId xmlns:a16="http://schemas.microsoft.com/office/drawing/2014/main" val="3503210869"/>
                    </a:ext>
                  </a:extLst>
                </a:gridCol>
                <a:gridCol w="2317898">
                  <a:extLst>
                    <a:ext uri="{9D8B030D-6E8A-4147-A177-3AD203B41FA5}">
                      <a16:colId xmlns:a16="http://schemas.microsoft.com/office/drawing/2014/main" val="4125796191"/>
                    </a:ext>
                  </a:extLst>
                </a:gridCol>
                <a:gridCol w="2317898">
                  <a:extLst>
                    <a:ext uri="{9D8B030D-6E8A-4147-A177-3AD203B41FA5}">
                      <a16:colId xmlns:a16="http://schemas.microsoft.com/office/drawing/2014/main" val="289431682"/>
                    </a:ext>
                  </a:extLst>
                </a:gridCol>
                <a:gridCol w="2317898">
                  <a:extLst>
                    <a:ext uri="{9D8B030D-6E8A-4147-A177-3AD203B41FA5}">
                      <a16:colId xmlns:a16="http://schemas.microsoft.com/office/drawing/2014/main" val="2108510259"/>
                    </a:ext>
                  </a:extLst>
                </a:gridCol>
              </a:tblGrid>
              <a:tr h="640692">
                <a:tc>
                  <a:txBody>
                    <a:bodyPr/>
                    <a:lstStyle/>
                    <a:p>
                      <a:pPr rtl="0">
                        <a:buNone/>
                      </a:pPr>
                      <a:r>
                        <a:rPr lang="en-GB" b="1">
                          <a:solidFill>
                            <a:srgbClr val="000000"/>
                          </a:solidFill>
                          <a:effectLst/>
                          <a:latin typeface="Arial" panose="020B0604020202020204" pitchFamily="34" charset="0"/>
                        </a:rPr>
                        <a:t>Offering Type</a:t>
                      </a:r>
                    </a:p>
                  </a:txBody>
                  <a:tcPr anchor="ctr"/>
                </a:tc>
                <a:tc>
                  <a:txBody>
                    <a:bodyPr/>
                    <a:lstStyle/>
                    <a:p>
                      <a:pPr rtl="0">
                        <a:buNone/>
                      </a:pPr>
                      <a:r>
                        <a:rPr lang="en-GB" b="1">
                          <a:solidFill>
                            <a:srgbClr val="000000"/>
                          </a:solidFill>
                          <a:effectLst/>
                          <a:latin typeface="Arial" panose="020B0604020202020204" pitchFamily="34" charset="0"/>
                        </a:rPr>
                        <a:t>Scripture Reference</a:t>
                      </a:r>
                    </a:p>
                  </a:txBody>
                  <a:tcPr anchor="ctr"/>
                </a:tc>
                <a:tc>
                  <a:txBody>
                    <a:bodyPr/>
                    <a:lstStyle/>
                    <a:p>
                      <a:pPr rtl="0">
                        <a:buNone/>
                      </a:pPr>
                      <a:r>
                        <a:rPr lang="en-GB" b="1">
                          <a:solidFill>
                            <a:srgbClr val="000000"/>
                          </a:solidFill>
                          <a:effectLst/>
                          <a:latin typeface="Arial" panose="020B0604020202020204" pitchFamily="34" charset="0"/>
                        </a:rPr>
                        <a:t>Elements Involved</a:t>
                      </a:r>
                    </a:p>
                  </a:txBody>
                  <a:tcPr anchor="ctr"/>
                </a:tc>
                <a:tc>
                  <a:txBody>
                    <a:bodyPr/>
                    <a:lstStyle/>
                    <a:p>
                      <a:pPr rtl="0">
                        <a:buNone/>
                      </a:pPr>
                      <a:r>
                        <a:rPr lang="en-GB" b="1">
                          <a:solidFill>
                            <a:srgbClr val="000000"/>
                          </a:solidFill>
                          <a:effectLst/>
                          <a:latin typeface="Arial" panose="020B0604020202020204" pitchFamily="34" charset="0"/>
                        </a:rPr>
                        <a:t>Purpose</a:t>
                      </a:r>
                    </a:p>
                  </a:txBody>
                  <a:tcPr anchor="ctr"/>
                </a:tc>
                <a:tc>
                  <a:txBody>
                    <a:bodyPr/>
                    <a:lstStyle/>
                    <a:p>
                      <a:pPr rtl="0">
                        <a:buNone/>
                      </a:pPr>
                      <a:r>
                        <a:rPr lang="en-GB" b="1">
                          <a:solidFill>
                            <a:srgbClr val="000000"/>
                          </a:solidFill>
                          <a:effectLst/>
                          <a:latin typeface="Arial" panose="020B0604020202020204" pitchFamily="34" charset="0"/>
                        </a:rPr>
                        <a:t>Communal Aspects</a:t>
                      </a:r>
                    </a:p>
                  </a:txBody>
                  <a:tcPr anchor="ctr"/>
                </a:tc>
                <a:extLst>
                  <a:ext uri="{0D108BD9-81ED-4DB2-BD59-A6C34878D82A}">
                    <a16:rowId xmlns:a16="http://schemas.microsoft.com/office/drawing/2014/main" val="1307614524"/>
                  </a:ext>
                </a:extLst>
              </a:tr>
              <a:tr h="915275">
                <a:tc>
                  <a:txBody>
                    <a:bodyPr/>
                    <a:lstStyle/>
                    <a:p>
                      <a:pPr rtl="0">
                        <a:buNone/>
                      </a:pPr>
                      <a:r>
                        <a:rPr lang="en-GB">
                          <a:solidFill>
                            <a:srgbClr val="000000"/>
                          </a:solidFill>
                          <a:effectLst/>
                          <a:latin typeface="Arial" panose="020B0604020202020204" pitchFamily="34" charset="0"/>
                        </a:rPr>
                        <a:t>Burnt Offering (Olah)</a:t>
                      </a:r>
                    </a:p>
                  </a:txBody>
                  <a:tcPr anchor="ctr"/>
                </a:tc>
                <a:tc>
                  <a:txBody>
                    <a:bodyPr/>
                    <a:lstStyle/>
                    <a:p>
                      <a:pPr rtl="0">
                        <a:buNone/>
                      </a:pPr>
                      <a:r>
                        <a:rPr lang="en-GB">
                          <a:solidFill>
                            <a:srgbClr val="000000"/>
                          </a:solidFill>
                          <a:effectLst/>
                          <a:latin typeface="Arial" panose="020B0604020202020204" pitchFamily="34" charset="0"/>
                        </a:rPr>
                        <a:t>Leviticus 1:3-9</a:t>
                      </a:r>
                    </a:p>
                  </a:txBody>
                  <a:tcPr anchor="ctr"/>
                </a:tc>
                <a:tc>
                  <a:txBody>
                    <a:bodyPr/>
                    <a:lstStyle/>
                    <a:p>
                      <a:pPr rtl="0">
                        <a:buNone/>
                      </a:pPr>
                      <a:r>
                        <a:rPr lang="en-GB">
                          <a:solidFill>
                            <a:srgbClr val="000000"/>
                          </a:solidFill>
                          <a:effectLst/>
                          <a:latin typeface="Arial" panose="020B0604020202020204" pitchFamily="34" charset="0"/>
                        </a:rPr>
                        <a:t>Animal (bull, sheep, goat, bird)</a:t>
                      </a:r>
                    </a:p>
                  </a:txBody>
                  <a:tcPr anchor="ctr"/>
                </a:tc>
                <a:tc>
                  <a:txBody>
                    <a:bodyPr/>
                    <a:lstStyle/>
                    <a:p>
                      <a:pPr rtl="0">
                        <a:buNone/>
                      </a:pPr>
                      <a:r>
                        <a:rPr lang="en-GB">
                          <a:solidFill>
                            <a:srgbClr val="000000"/>
                          </a:solidFill>
                          <a:effectLst/>
                          <a:latin typeface="Arial" panose="020B0604020202020204" pitchFamily="34" charset="0"/>
                        </a:rPr>
                        <a:t>Atonement, dedication to God</a:t>
                      </a:r>
                    </a:p>
                  </a:txBody>
                  <a:tcPr anchor="ctr"/>
                </a:tc>
                <a:tc>
                  <a:txBody>
                    <a:bodyPr/>
                    <a:lstStyle/>
                    <a:p>
                      <a:pPr rtl="0">
                        <a:buNone/>
                      </a:pPr>
                      <a:r>
                        <a:rPr lang="en-GB" err="1">
                          <a:solidFill>
                            <a:srgbClr val="000000"/>
                          </a:solidFill>
                          <a:effectLst/>
                          <a:latin typeface="Arial" panose="020B0604020202020204" pitchFamily="34" charset="0"/>
                        </a:rPr>
                        <a:t>Offerer</a:t>
                      </a:r>
                      <a:r>
                        <a:rPr lang="en-GB">
                          <a:solidFill>
                            <a:srgbClr val="000000"/>
                          </a:solidFill>
                          <a:effectLst/>
                          <a:latin typeface="Arial" panose="020B0604020202020204" pitchFamily="34" charset="0"/>
                        </a:rPr>
                        <a:t> presents, priests burn; no eating by </a:t>
                      </a:r>
                      <a:r>
                        <a:rPr lang="en-GB" err="1">
                          <a:solidFill>
                            <a:srgbClr val="000000"/>
                          </a:solidFill>
                          <a:effectLst/>
                          <a:latin typeface="Arial" panose="020B0604020202020204" pitchFamily="34" charset="0"/>
                        </a:rPr>
                        <a:t>offerer</a:t>
                      </a:r>
                      <a:endParaRPr lang="en-GB">
                        <a:solidFill>
                          <a:srgbClr val="000000"/>
                        </a:solidFill>
                        <a:effectLst/>
                        <a:latin typeface="Arial" panose="020B0604020202020204" pitchFamily="34" charset="0"/>
                      </a:endParaRPr>
                    </a:p>
                  </a:txBody>
                  <a:tcPr anchor="ctr"/>
                </a:tc>
                <a:extLst>
                  <a:ext uri="{0D108BD9-81ED-4DB2-BD59-A6C34878D82A}">
                    <a16:rowId xmlns:a16="http://schemas.microsoft.com/office/drawing/2014/main" val="3308700929"/>
                  </a:ext>
                </a:extLst>
              </a:tr>
              <a:tr h="759633">
                <a:tc>
                  <a:txBody>
                    <a:bodyPr/>
                    <a:lstStyle/>
                    <a:p>
                      <a:pPr rtl="0">
                        <a:buNone/>
                      </a:pPr>
                      <a:r>
                        <a:rPr lang="en-GB">
                          <a:solidFill>
                            <a:srgbClr val="000000"/>
                          </a:solidFill>
                          <a:effectLst/>
                          <a:latin typeface="Arial" panose="020B0604020202020204" pitchFamily="34" charset="0"/>
                        </a:rPr>
                        <a:t>Grain Offering (Minhah)</a:t>
                      </a:r>
                    </a:p>
                  </a:txBody>
                  <a:tcPr anchor="ctr"/>
                </a:tc>
                <a:tc>
                  <a:txBody>
                    <a:bodyPr/>
                    <a:lstStyle/>
                    <a:p>
                      <a:pPr rtl="0">
                        <a:buNone/>
                      </a:pPr>
                      <a:r>
                        <a:rPr lang="en-GB">
                          <a:solidFill>
                            <a:srgbClr val="000000"/>
                          </a:solidFill>
                          <a:effectLst/>
                          <a:latin typeface="Arial" panose="020B0604020202020204" pitchFamily="34" charset="0"/>
                        </a:rPr>
                        <a:t>Leviticus 2:1-10</a:t>
                      </a:r>
                    </a:p>
                  </a:txBody>
                  <a:tcPr anchor="ctr"/>
                </a:tc>
                <a:tc>
                  <a:txBody>
                    <a:bodyPr/>
                    <a:lstStyle/>
                    <a:p>
                      <a:pPr rtl="0">
                        <a:buNone/>
                      </a:pPr>
                      <a:r>
                        <a:rPr lang="en-GB">
                          <a:solidFill>
                            <a:srgbClr val="000000"/>
                          </a:solidFill>
                          <a:effectLst/>
                          <a:latin typeface="Arial" panose="020B0604020202020204" pitchFamily="34" charset="0"/>
                        </a:rPr>
                        <a:t>Grain, flour, baked bread, oil, salt</a:t>
                      </a:r>
                    </a:p>
                  </a:txBody>
                  <a:tcPr anchor="ctr"/>
                </a:tc>
                <a:tc>
                  <a:txBody>
                    <a:bodyPr/>
                    <a:lstStyle/>
                    <a:p>
                      <a:pPr rtl="0">
                        <a:buNone/>
                      </a:pPr>
                      <a:r>
                        <a:rPr lang="en-GB">
                          <a:solidFill>
                            <a:srgbClr val="000000"/>
                          </a:solidFill>
                          <a:effectLst/>
                          <a:latin typeface="Arial" panose="020B0604020202020204" pitchFamily="34" charset="0"/>
                        </a:rPr>
                        <a:t>Thanksgiving, devotion</a:t>
                      </a:r>
                    </a:p>
                  </a:txBody>
                  <a:tcPr anchor="ctr"/>
                </a:tc>
                <a:tc>
                  <a:txBody>
                    <a:bodyPr/>
                    <a:lstStyle/>
                    <a:p>
                      <a:pPr rtl="0">
                        <a:buNone/>
                      </a:pPr>
                      <a:r>
                        <a:rPr lang="en-GB" err="1">
                          <a:solidFill>
                            <a:srgbClr val="000000"/>
                          </a:solidFill>
                          <a:effectLst/>
                          <a:latin typeface="Arial" panose="020B0604020202020204" pitchFamily="34" charset="0"/>
                        </a:rPr>
                        <a:t>Offerer</a:t>
                      </a:r>
                      <a:r>
                        <a:rPr lang="en-GB">
                          <a:solidFill>
                            <a:srgbClr val="000000"/>
                          </a:solidFill>
                          <a:effectLst/>
                          <a:latin typeface="Arial" panose="020B0604020202020204" pitchFamily="34" charset="0"/>
                        </a:rPr>
                        <a:t> brings, priests eat portion</a:t>
                      </a:r>
                    </a:p>
                  </a:txBody>
                  <a:tcPr anchor="ctr"/>
                </a:tc>
                <a:extLst>
                  <a:ext uri="{0D108BD9-81ED-4DB2-BD59-A6C34878D82A}">
                    <a16:rowId xmlns:a16="http://schemas.microsoft.com/office/drawing/2014/main" val="3410272122"/>
                  </a:ext>
                </a:extLst>
              </a:tr>
              <a:tr h="915275">
                <a:tc>
                  <a:txBody>
                    <a:bodyPr/>
                    <a:lstStyle/>
                    <a:p>
                      <a:pPr rtl="0">
                        <a:buNone/>
                      </a:pPr>
                      <a:r>
                        <a:rPr lang="en-GB">
                          <a:solidFill>
                            <a:srgbClr val="000000"/>
                          </a:solidFill>
                          <a:effectLst/>
                          <a:latin typeface="Arial" panose="020B0604020202020204" pitchFamily="34" charset="0"/>
                        </a:rPr>
                        <a:t>Peace Offering (Shelamim)</a:t>
                      </a:r>
                    </a:p>
                  </a:txBody>
                  <a:tcPr anchor="ctr"/>
                </a:tc>
                <a:tc>
                  <a:txBody>
                    <a:bodyPr/>
                    <a:lstStyle/>
                    <a:p>
                      <a:pPr rtl="0">
                        <a:buNone/>
                      </a:pPr>
                      <a:r>
                        <a:rPr lang="en-GB">
                          <a:solidFill>
                            <a:srgbClr val="000000"/>
                          </a:solidFill>
                          <a:effectLst/>
                          <a:latin typeface="Arial" panose="020B0604020202020204" pitchFamily="34" charset="0"/>
                        </a:rPr>
                        <a:t>Leviticus 3:1-3; 7:11-15</a:t>
                      </a:r>
                    </a:p>
                  </a:txBody>
                  <a:tcPr anchor="ctr"/>
                </a:tc>
                <a:tc>
                  <a:txBody>
                    <a:bodyPr/>
                    <a:lstStyle/>
                    <a:p>
                      <a:pPr rtl="0">
                        <a:buNone/>
                      </a:pPr>
                      <a:r>
                        <a:rPr lang="en-GB">
                          <a:solidFill>
                            <a:srgbClr val="000000"/>
                          </a:solidFill>
                          <a:effectLst/>
                          <a:latin typeface="Arial" panose="020B0604020202020204" pitchFamily="34" charset="0"/>
                        </a:rPr>
                        <a:t>Animal, unleavened/leavened bread</a:t>
                      </a:r>
                    </a:p>
                  </a:txBody>
                  <a:tcPr anchor="ctr"/>
                </a:tc>
                <a:tc>
                  <a:txBody>
                    <a:bodyPr/>
                    <a:lstStyle/>
                    <a:p>
                      <a:pPr rtl="0">
                        <a:buNone/>
                      </a:pPr>
                      <a:r>
                        <a:rPr lang="en-GB">
                          <a:solidFill>
                            <a:srgbClr val="000000"/>
                          </a:solidFill>
                          <a:effectLst/>
                          <a:latin typeface="Arial" panose="020B0604020202020204" pitchFamily="34" charset="0"/>
                        </a:rPr>
                        <a:t>Fellowship, thanksgiving, vow fulfillment</a:t>
                      </a:r>
                    </a:p>
                  </a:txBody>
                  <a:tcPr anchor="ctr"/>
                </a:tc>
                <a:tc>
                  <a:txBody>
                    <a:bodyPr/>
                    <a:lstStyle/>
                    <a:p>
                      <a:pPr rtl="0">
                        <a:buNone/>
                      </a:pPr>
                      <a:r>
                        <a:rPr lang="en-GB" err="1">
                          <a:solidFill>
                            <a:srgbClr val="000000"/>
                          </a:solidFill>
                          <a:effectLst/>
                          <a:latin typeface="Arial" panose="020B0604020202020204" pitchFamily="34" charset="0"/>
                        </a:rPr>
                        <a:t>Offerer</a:t>
                      </a:r>
                      <a:r>
                        <a:rPr lang="en-GB">
                          <a:solidFill>
                            <a:srgbClr val="000000"/>
                          </a:solidFill>
                          <a:effectLst/>
                          <a:latin typeface="Arial" panose="020B0604020202020204" pitchFamily="34" charset="0"/>
                        </a:rPr>
                        <a:t>, family, priests eat</a:t>
                      </a:r>
                    </a:p>
                  </a:txBody>
                  <a:tcPr anchor="ctr"/>
                </a:tc>
                <a:extLst>
                  <a:ext uri="{0D108BD9-81ED-4DB2-BD59-A6C34878D82A}">
                    <a16:rowId xmlns:a16="http://schemas.microsoft.com/office/drawing/2014/main" val="3543996068"/>
                  </a:ext>
                </a:extLst>
              </a:tr>
              <a:tr h="915275">
                <a:tc>
                  <a:txBody>
                    <a:bodyPr/>
                    <a:lstStyle/>
                    <a:p>
                      <a:pPr rtl="0">
                        <a:buNone/>
                      </a:pPr>
                      <a:r>
                        <a:rPr lang="en-GB">
                          <a:solidFill>
                            <a:srgbClr val="000000"/>
                          </a:solidFill>
                          <a:effectLst/>
                          <a:latin typeface="Arial" panose="020B0604020202020204" pitchFamily="34" charset="0"/>
                        </a:rPr>
                        <a:t>Sin Offering (Chatat)</a:t>
                      </a:r>
                    </a:p>
                  </a:txBody>
                  <a:tcPr anchor="ctr"/>
                </a:tc>
                <a:tc>
                  <a:txBody>
                    <a:bodyPr/>
                    <a:lstStyle/>
                    <a:p>
                      <a:pPr rtl="0">
                        <a:buNone/>
                      </a:pPr>
                      <a:r>
                        <a:rPr lang="en-GB">
                          <a:solidFill>
                            <a:srgbClr val="000000"/>
                          </a:solidFill>
                          <a:effectLst/>
                          <a:latin typeface="Arial" panose="020B0604020202020204" pitchFamily="34" charset="0"/>
                        </a:rPr>
                        <a:t>Leviticus 4:27-31; 6:25-30</a:t>
                      </a:r>
                    </a:p>
                  </a:txBody>
                  <a:tcPr anchor="ctr"/>
                </a:tc>
                <a:tc>
                  <a:txBody>
                    <a:bodyPr/>
                    <a:lstStyle/>
                    <a:p>
                      <a:pPr rtl="0">
                        <a:buNone/>
                      </a:pPr>
                      <a:r>
                        <a:rPr lang="en-GB">
                          <a:solidFill>
                            <a:srgbClr val="000000"/>
                          </a:solidFill>
                          <a:effectLst/>
                          <a:latin typeface="Arial" panose="020B0604020202020204" pitchFamily="34" charset="0"/>
                        </a:rPr>
                        <a:t>Animal (goat, lamb, bull)</a:t>
                      </a:r>
                    </a:p>
                  </a:txBody>
                  <a:tcPr anchor="ctr"/>
                </a:tc>
                <a:tc>
                  <a:txBody>
                    <a:bodyPr/>
                    <a:lstStyle/>
                    <a:p>
                      <a:pPr rtl="0">
                        <a:buNone/>
                      </a:pPr>
                      <a:r>
                        <a:rPr lang="en-GB">
                          <a:solidFill>
                            <a:srgbClr val="000000"/>
                          </a:solidFill>
                          <a:effectLst/>
                          <a:latin typeface="Arial" panose="020B0604020202020204" pitchFamily="34" charset="0"/>
                        </a:rPr>
                        <a:t>Atonement for unintentional sins</a:t>
                      </a:r>
                    </a:p>
                  </a:txBody>
                  <a:tcPr anchor="ctr"/>
                </a:tc>
                <a:tc>
                  <a:txBody>
                    <a:bodyPr/>
                    <a:lstStyle/>
                    <a:p>
                      <a:pPr rtl="0">
                        <a:buNone/>
                      </a:pPr>
                      <a:r>
                        <a:rPr lang="en-GB" err="1">
                          <a:solidFill>
                            <a:srgbClr val="000000"/>
                          </a:solidFill>
                          <a:effectLst/>
                          <a:latin typeface="Arial" panose="020B0604020202020204" pitchFamily="34" charset="0"/>
                        </a:rPr>
                        <a:t>Offerer</a:t>
                      </a:r>
                      <a:r>
                        <a:rPr lang="en-GB">
                          <a:solidFill>
                            <a:srgbClr val="000000"/>
                          </a:solidFill>
                          <a:effectLst/>
                          <a:latin typeface="Arial" panose="020B0604020202020204" pitchFamily="34" charset="0"/>
                        </a:rPr>
                        <a:t> brings, priests eat (if not burned)</a:t>
                      </a:r>
                    </a:p>
                  </a:txBody>
                  <a:tcPr anchor="ctr"/>
                </a:tc>
                <a:extLst>
                  <a:ext uri="{0D108BD9-81ED-4DB2-BD59-A6C34878D82A}">
                    <a16:rowId xmlns:a16="http://schemas.microsoft.com/office/drawing/2014/main" val="501548687"/>
                  </a:ext>
                </a:extLst>
              </a:tr>
              <a:tr h="640692">
                <a:tc>
                  <a:txBody>
                    <a:bodyPr/>
                    <a:lstStyle/>
                    <a:p>
                      <a:pPr rtl="0">
                        <a:buNone/>
                      </a:pPr>
                      <a:r>
                        <a:rPr lang="en-GB">
                          <a:solidFill>
                            <a:srgbClr val="000000"/>
                          </a:solidFill>
                          <a:effectLst/>
                          <a:latin typeface="Arial" panose="020B0604020202020204" pitchFamily="34" charset="0"/>
                        </a:rPr>
                        <a:t>Guilt Offering (Asham)</a:t>
                      </a:r>
                    </a:p>
                  </a:txBody>
                  <a:tcPr anchor="ctr"/>
                </a:tc>
                <a:tc>
                  <a:txBody>
                    <a:bodyPr/>
                    <a:lstStyle/>
                    <a:p>
                      <a:pPr rtl="0">
                        <a:buNone/>
                      </a:pPr>
                      <a:r>
                        <a:rPr lang="en-GB">
                          <a:solidFill>
                            <a:srgbClr val="000000"/>
                          </a:solidFill>
                          <a:effectLst/>
                          <a:latin typeface="Arial" panose="020B0604020202020204" pitchFamily="34" charset="0"/>
                        </a:rPr>
                        <a:t>Leviticus 5:14-16; 7:1-7</a:t>
                      </a:r>
                    </a:p>
                  </a:txBody>
                  <a:tcPr anchor="ctr"/>
                </a:tc>
                <a:tc>
                  <a:txBody>
                    <a:bodyPr/>
                    <a:lstStyle/>
                    <a:p>
                      <a:pPr rtl="0">
                        <a:buNone/>
                      </a:pPr>
                      <a:r>
                        <a:rPr lang="en-GB">
                          <a:solidFill>
                            <a:srgbClr val="000000"/>
                          </a:solidFill>
                          <a:effectLst/>
                          <a:latin typeface="Arial" panose="020B0604020202020204" pitchFamily="34" charset="0"/>
                        </a:rPr>
                        <a:t>Animal (ram), restitution payment</a:t>
                      </a:r>
                    </a:p>
                  </a:txBody>
                  <a:tcPr anchor="ctr"/>
                </a:tc>
                <a:tc>
                  <a:txBody>
                    <a:bodyPr/>
                    <a:lstStyle/>
                    <a:p>
                      <a:pPr rtl="0">
                        <a:buNone/>
                      </a:pPr>
                      <a:r>
                        <a:rPr lang="en-GB">
                          <a:solidFill>
                            <a:srgbClr val="000000"/>
                          </a:solidFill>
                          <a:effectLst/>
                          <a:latin typeface="Arial" panose="020B0604020202020204" pitchFamily="34" charset="0"/>
                        </a:rPr>
                        <a:t>Reparation for specific sins</a:t>
                      </a:r>
                    </a:p>
                  </a:txBody>
                  <a:tcPr anchor="ctr"/>
                </a:tc>
                <a:tc>
                  <a:txBody>
                    <a:bodyPr/>
                    <a:lstStyle/>
                    <a:p>
                      <a:pPr rtl="0">
                        <a:buNone/>
                      </a:pPr>
                      <a:r>
                        <a:rPr lang="en-GB" err="1">
                          <a:solidFill>
                            <a:srgbClr val="000000"/>
                          </a:solidFill>
                          <a:effectLst/>
                          <a:latin typeface="Arial" panose="020B0604020202020204" pitchFamily="34" charset="0"/>
                        </a:rPr>
                        <a:t>Offerer</a:t>
                      </a:r>
                      <a:r>
                        <a:rPr lang="en-GB">
                          <a:solidFill>
                            <a:srgbClr val="000000"/>
                          </a:solidFill>
                          <a:effectLst/>
                          <a:latin typeface="Arial" panose="020B0604020202020204" pitchFamily="34" charset="0"/>
                        </a:rPr>
                        <a:t> brings, priests eat</a:t>
                      </a:r>
                    </a:p>
                  </a:txBody>
                  <a:tcPr anchor="ctr"/>
                </a:tc>
                <a:extLst>
                  <a:ext uri="{0D108BD9-81ED-4DB2-BD59-A6C34878D82A}">
                    <a16:rowId xmlns:a16="http://schemas.microsoft.com/office/drawing/2014/main" val="69568768"/>
                  </a:ext>
                </a:extLst>
              </a:tr>
              <a:tr h="640692">
                <a:tc>
                  <a:txBody>
                    <a:bodyPr/>
                    <a:lstStyle/>
                    <a:p>
                      <a:pPr rtl="0">
                        <a:buNone/>
                      </a:pPr>
                      <a:r>
                        <a:rPr lang="en-GB">
                          <a:solidFill>
                            <a:srgbClr val="000000"/>
                          </a:solidFill>
                          <a:effectLst/>
                          <a:latin typeface="Arial" panose="020B0604020202020204" pitchFamily="34" charset="0"/>
                        </a:rPr>
                        <a:t>Showbread (Bread of the Presence)</a:t>
                      </a:r>
                    </a:p>
                  </a:txBody>
                  <a:tcPr anchor="ctr"/>
                </a:tc>
                <a:tc>
                  <a:txBody>
                    <a:bodyPr/>
                    <a:lstStyle/>
                    <a:p>
                      <a:pPr rtl="0">
                        <a:buNone/>
                      </a:pPr>
                      <a:r>
                        <a:rPr lang="en-GB">
                          <a:solidFill>
                            <a:srgbClr val="000000"/>
                          </a:solidFill>
                          <a:effectLst/>
                          <a:latin typeface="Arial" panose="020B0604020202020204" pitchFamily="34" charset="0"/>
                        </a:rPr>
                        <a:t>Leviticus 24:5-9</a:t>
                      </a:r>
                    </a:p>
                  </a:txBody>
                  <a:tcPr anchor="ctr"/>
                </a:tc>
                <a:tc>
                  <a:txBody>
                    <a:bodyPr/>
                    <a:lstStyle/>
                    <a:p>
                      <a:pPr rtl="0">
                        <a:buNone/>
                      </a:pPr>
                      <a:r>
                        <a:rPr lang="en-GB">
                          <a:solidFill>
                            <a:srgbClr val="000000"/>
                          </a:solidFill>
                          <a:effectLst/>
                          <a:latin typeface="Arial" panose="020B0604020202020204" pitchFamily="34" charset="0"/>
                        </a:rPr>
                        <a:t>12 loaves of bread</a:t>
                      </a:r>
                    </a:p>
                  </a:txBody>
                  <a:tcPr anchor="ctr"/>
                </a:tc>
                <a:tc>
                  <a:txBody>
                    <a:bodyPr/>
                    <a:lstStyle/>
                    <a:p>
                      <a:pPr rtl="0">
                        <a:buNone/>
                      </a:pPr>
                      <a:r>
                        <a:rPr lang="en-GB">
                          <a:solidFill>
                            <a:srgbClr val="000000"/>
                          </a:solidFill>
                          <a:effectLst/>
                          <a:latin typeface="Arial" panose="020B0604020202020204" pitchFamily="34" charset="0"/>
                        </a:rPr>
                        <a:t>Continual offering before God</a:t>
                      </a:r>
                    </a:p>
                  </a:txBody>
                  <a:tcPr anchor="ctr"/>
                </a:tc>
                <a:tc>
                  <a:txBody>
                    <a:bodyPr/>
                    <a:lstStyle/>
                    <a:p>
                      <a:pPr rtl="0">
                        <a:buNone/>
                      </a:pPr>
                      <a:r>
                        <a:rPr lang="en-GB">
                          <a:solidFill>
                            <a:srgbClr val="000000"/>
                          </a:solidFill>
                          <a:effectLst/>
                          <a:latin typeface="Arial" panose="020B0604020202020204" pitchFamily="34" charset="0"/>
                        </a:rPr>
                        <a:t>Priests eat weekly</a:t>
                      </a:r>
                    </a:p>
                  </a:txBody>
                  <a:tcPr anchor="ctr"/>
                </a:tc>
                <a:extLst>
                  <a:ext uri="{0D108BD9-81ED-4DB2-BD59-A6C34878D82A}">
                    <a16:rowId xmlns:a16="http://schemas.microsoft.com/office/drawing/2014/main" val="852386662"/>
                  </a:ext>
                </a:extLst>
              </a:tr>
            </a:tbl>
          </a:graphicData>
        </a:graphic>
      </p:graphicFrame>
      <p:graphicFrame>
        <p:nvGraphicFramePr>
          <p:cNvPr id="3" name="Table 2">
            <a:extLst>
              <a:ext uri="{FF2B5EF4-FFF2-40B4-BE49-F238E27FC236}">
                <a16:creationId xmlns:a16="http://schemas.microsoft.com/office/drawing/2014/main" id="{F0D998C2-288F-7E60-CA21-B76748C27EBF}"/>
              </a:ext>
            </a:extLst>
          </p:cNvPr>
          <p:cNvGraphicFramePr>
            <a:graphicFrameLocks noGrp="1"/>
          </p:cNvGraphicFramePr>
          <p:nvPr>
            <p:extLst>
              <p:ext uri="{D42A27DB-BD31-4B8C-83A1-F6EECF244321}">
                <p14:modId xmlns:p14="http://schemas.microsoft.com/office/powerpoint/2010/main" val="2789872029"/>
              </p:ext>
            </p:extLst>
          </p:nvPr>
        </p:nvGraphicFramePr>
        <p:xfrm>
          <a:off x="382772" y="692610"/>
          <a:ext cx="11589490" cy="5427535"/>
        </p:xfrm>
        <a:graphic>
          <a:graphicData uri="http://schemas.openxmlformats.org/drawingml/2006/table">
            <a:tbl>
              <a:tblPr firstRow="1" bandRow="1">
                <a:tableStyleId>{5C22544A-7EE6-4342-B048-85BDC9FD1C3A}</a:tableStyleId>
              </a:tblPr>
              <a:tblGrid>
                <a:gridCol w="2317898">
                  <a:extLst>
                    <a:ext uri="{9D8B030D-6E8A-4147-A177-3AD203B41FA5}">
                      <a16:colId xmlns:a16="http://schemas.microsoft.com/office/drawing/2014/main" val="371194985"/>
                    </a:ext>
                  </a:extLst>
                </a:gridCol>
                <a:gridCol w="2317898">
                  <a:extLst>
                    <a:ext uri="{9D8B030D-6E8A-4147-A177-3AD203B41FA5}">
                      <a16:colId xmlns:a16="http://schemas.microsoft.com/office/drawing/2014/main" val="3503210869"/>
                    </a:ext>
                  </a:extLst>
                </a:gridCol>
                <a:gridCol w="2317898">
                  <a:extLst>
                    <a:ext uri="{9D8B030D-6E8A-4147-A177-3AD203B41FA5}">
                      <a16:colId xmlns:a16="http://schemas.microsoft.com/office/drawing/2014/main" val="4125796191"/>
                    </a:ext>
                  </a:extLst>
                </a:gridCol>
                <a:gridCol w="2317898">
                  <a:extLst>
                    <a:ext uri="{9D8B030D-6E8A-4147-A177-3AD203B41FA5}">
                      <a16:colId xmlns:a16="http://schemas.microsoft.com/office/drawing/2014/main" val="289431682"/>
                    </a:ext>
                  </a:extLst>
                </a:gridCol>
                <a:gridCol w="2317898">
                  <a:extLst>
                    <a:ext uri="{9D8B030D-6E8A-4147-A177-3AD203B41FA5}">
                      <a16:colId xmlns:a16="http://schemas.microsoft.com/office/drawing/2014/main" val="2108510259"/>
                    </a:ext>
                  </a:extLst>
                </a:gridCol>
              </a:tblGrid>
              <a:tr h="624888">
                <a:tc>
                  <a:txBody>
                    <a:bodyPr/>
                    <a:lstStyle/>
                    <a:p>
                      <a:pPr rtl="0">
                        <a:buNone/>
                      </a:pPr>
                      <a:r>
                        <a:rPr lang="en-GB" b="1">
                          <a:solidFill>
                            <a:srgbClr val="000000"/>
                          </a:solidFill>
                          <a:effectLst/>
                          <a:latin typeface="Arial" panose="020B0604020202020204" pitchFamily="34" charset="0"/>
                        </a:rPr>
                        <a:t>Offering Type</a:t>
                      </a:r>
                    </a:p>
                  </a:txBody>
                  <a:tcPr anchor="ctr"/>
                </a:tc>
                <a:tc>
                  <a:txBody>
                    <a:bodyPr/>
                    <a:lstStyle/>
                    <a:p>
                      <a:pPr rtl="0">
                        <a:buNone/>
                      </a:pPr>
                      <a:r>
                        <a:rPr lang="en-GB" b="1">
                          <a:solidFill>
                            <a:srgbClr val="000000"/>
                          </a:solidFill>
                          <a:effectLst/>
                          <a:latin typeface="Arial" panose="020B0604020202020204" pitchFamily="34" charset="0"/>
                        </a:rPr>
                        <a:t>Scripture Reference</a:t>
                      </a:r>
                    </a:p>
                  </a:txBody>
                  <a:tcPr anchor="ctr"/>
                </a:tc>
                <a:tc>
                  <a:txBody>
                    <a:bodyPr/>
                    <a:lstStyle/>
                    <a:p>
                      <a:pPr rtl="0">
                        <a:buNone/>
                      </a:pPr>
                      <a:r>
                        <a:rPr lang="en-GB" b="1">
                          <a:solidFill>
                            <a:srgbClr val="000000"/>
                          </a:solidFill>
                          <a:effectLst/>
                          <a:latin typeface="Arial" panose="020B0604020202020204" pitchFamily="34" charset="0"/>
                        </a:rPr>
                        <a:t>Elements Involved</a:t>
                      </a:r>
                    </a:p>
                  </a:txBody>
                  <a:tcPr anchor="ctr"/>
                </a:tc>
                <a:tc>
                  <a:txBody>
                    <a:bodyPr/>
                    <a:lstStyle/>
                    <a:p>
                      <a:pPr rtl="0">
                        <a:buNone/>
                      </a:pPr>
                      <a:r>
                        <a:rPr lang="en-GB" b="1">
                          <a:solidFill>
                            <a:srgbClr val="000000"/>
                          </a:solidFill>
                          <a:effectLst/>
                          <a:highlight>
                            <a:srgbClr val="FFFF00"/>
                          </a:highlight>
                          <a:latin typeface="Arial" panose="020B0604020202020204" pitchFamily="34" charset="0"/>
                        </a:rPr>
                        <a:t>Purpose</a:t>
                      </a:r>
                    </a:p>
                  </a:txBody>
                  <a:tcPr anchor="ctr"/>
                </a:tc>
                <a:tc>
                  <a:txBody>
                    <a:bodyPr/>
                    <a:lstStyle/>
                    <a:p>
                      <a:pPr rtl="0">
                        <a:buNone/>
                      </a:pPr>
                      <a:r>
                        <a:rPr lang="en-GB" b="1">
                          <a:solidFill>
                            <a:srgbClr val="000000"/>
                          </a:solidFill>
                          <a:effectLst/>
                          <a:latin typeface="Arial" panose="020B0604020202020204" pitchFamily="34" charset="0"/>
                        </a:rPr>
                        <a:t>Communal Aspects</a:t>
                      </a:r>
                    </a:p>
                  </a:txBody>
                  <a:tcPr anchor="ctr"/>
                </a:tc>
                <a:extLst>
                  <a:ext uri="{0D108BD9-81ED-4DB2-BD59-A6C34878D82A}">
                    <a16:rowId xmlns:a16="http://schemas.microsoft.com/office/drawing/2014/main" val="1307614524"/>
                  </a:ext>
                </a:extLst>
              </a:tr>
              <a:tr h="892698">
                <a:tc>
                  <a:txBody>
                    <a:bodyPr/>
                    <a:lstStyle/>
                    <a:p>
                      <a:pPr rtl="0">
                        <a:buNone/>
                      </a:pPr>
                      <a:r>
                        <a:rPr lang="en-GB" dirty="0">
                          <a:solidFill>
                            <a:srgbClr val="000000"/>
                          </a:solidFill>
                          <a:effectLst/>
                          <a:latin typeface="Arial" panose="020B0604020202020204" pitchFamily="34" charset="0"/>
                        </a:rPr>
                        <a:t>Burnt Offering (Olah)</a:t>
                      </a:r>
                    </a:p>
                  </a:txBody>
                  <a:tcPr anchor="ctr"/>
                </a:tc>
                <a:tc>
                  <a:txBody>
                    <a:bodyPr/>
                    <a:lstStyle/>
                    <a:p>
                      <a:pPr rtl="0">
                        <a:buNone/>
                      </a:pPr>
                      <a:r>
                        <a:rPr lang="en-GB">
                          <a:solidFill>
                            <a:srgbClr val="000000"/>
                          </a:solidFill>
                          <a:effectLst/>
                          <a:latin typeface="Arial" panose="020B0604020202020204" pitchFamily="34" charset="0"/>
                        </a:rPr>
                        <a:t>Leviticus 1:3-9</a:t>
                      </a:r>
                    </a:p>
                  </a:txBody>
                  <a:tcPr anchor="ctr"/>
                </a:tc>
                <a:tc>
                  <a:txBody>
                    <a:bodyPr/>
                    <a:lstStyle/>
                    <a:p>
                      <a:pPr rtl="0">
                        <a:buNone/>
                      </a:pPr>
                      <a:r>
                        <a:rPr lang="en-GB">
                          <a:solidFill>
                            <a:srgbClr val="000000"/>
                          </a:solidFill>
                          <a:effectLst/>
                          <a:latin typeface="Arial" panose="020B0604020202020204" pitchFamily="34" charset="0"/>
                        </a:rPr>
                        <a:t>Animal (bull, sheep, goat, bird)</a:t>
                      </a:r>
                    </a:p>
                  </a:txBody>
                  <a:tcPr anchor="ctr"/>
                </a:tc>
                <a:tc>
                  <a:txBody>
                    <a:bodyPr/>
                    <a:lstStyle/>
                    <a:p>
                      <a:pPr rtl="0">
                        <a:buNone/>
                      </a:pPr>
                      <a:r>
                        <a:rPr lang="en-GB">
                          <a:solidFill>
                            <a:srgbClr val="000000"/>
                          </a:solidFill>
                          <a:effectLst/>
                          <a:highlight>
                            <a:srgbClr val="FFFF00"/>
                          </a:highlight>
                          <a:latin typeface="Arial" panose="020B0604020202020204" pitchFamily="34" charset="0"/>
                        </a:rPr>
                        <a:t>Atonement, dedication to God</a:t>
                      </a:r>
                    </a:p>
                  </a:txBody>
                  <a:tcPr anchor="ctr"/>
                </a:tc>
                <a:tc>
                  <a:txBody>
                    <a:bodyPr/>
                    <a:lstStyle/>
                    <a:p>
                      <a:pPr rtl="0">
                        <a:buNone/>
                      </a:pPr>
                      <a:r>
                        <a:rPr lang="en-GB" dirty="0" err="1">
                          <a:solidFill>
                            <a:srgbClr val="000000"/>
                          </a:solidFill>
                          <a:effectLst/>
                          <a:latin typeface="Arial" panose="020B0604020202020204" pitchFamily="34" charset="0"/>
                        </a:rPr>
                        <a:t>Offerer</a:t>
                      </a:r>
                      <a:r>
                        <a:rPr lang="en-GB" dirty="0">
                          <a:solidFill>
                            <a:srgbClr val="000000"/>
                          </a:solidFill>
                          <a:effectLst/>
                          <a:latin typeface="Arial" panose="020B0604020202020204" pitchFamily="34" charset="0"/>
                        </a:rPr>
                        <a:t> presents, priests burn; no eating by </a:t>
                      </a:r>
                      <a:r>
                        <a:rPr lang="en-GB" dirty="0" err="1">
                          <a:solidFill>
                            <a:srgbClr val="000000"/>
                          </a:solidFill>
                          <a:effectLst/>
                          <a:latin typeface="Arial" panose="020B0604020202020204" pitchFamily="34" charset="0"/>
                        </a:rPr>
                        <a:t>offerer</a:t>
                      </a:r>
                      <a:endParaRPr lang="en-GB" dirty="0">
                        <a:solidFill>
                          <a:srgbClr val="000000"/>
                        </a:solidFill>
                        <a:effectLst/>
                        <a:latin typeface="Arial" panose="020B0604020202020204" pitchFamily="34" charset="0"/>
                      </a:endParaRPr>
                    </a:p>
                  </a:txBody>
                  <a:tcPr anchor="ctr"/>
                </a:tc>
                <a:extLst>
                  <a:ext uri="{0D108BD9-81ED-4DB2-BD59-A6C34878D82A}">
                    <a16:rowId xmlns:a16="http://schemas.microsoft.com/office/drawing/2014/main" val="3308700929"/>
                  </a:ext>
                </a:extLst>
              </a:tr>
              <a:tr h="764095">
                <a:tc>
                  <a:txBody>
                    <a:bodyPr/>
                    <a:lstStyle/>
                    <a:p>
                      <a:pPr rtl="0">
                        <a:buNone/>
                      </a:pPr>
                      <a:r>
                        <a:rPr lang="en-GB">
                          <a:solidFill>
                            <a:srgbClr val="000000"/>
                          </a:solidFill>
                          <a:effectLst/>
                          <a:latin typeface="Arial" panose="020B0604020202020204" pitchFamily="34" charset="0"/>
                        </a:rPr>
                        <a:t>Grain Offering (Minhah)</a:t>
                      </a:r>
                    </a:p>
                  </a:txBody>
                  <a:tcPr anchor="ctr"/>
                </a:tc>
                <a:tc>
                  <a:txBody>
                    <a:bodyPr/>
                    <a:lstStyle/>
                    <a:p>
                      <a:pPr rtl="0">
                        <a:buNone/>
                      </a:pPr>
                      <a:r>
                        <a:rPr lang="en-GB" dirty="0">
                          <a:solidFill>
                            <a:srgbClr val="000000"/>
                          </a:solidFill>
                          <a:effectLst/>
                          <a:latin typeface="Arial" panose="020B0604020202020204" pitchFamily="34" charset="0"/>
                        </a:rPr>
                        <a:t>Leviticus 2:1-10</a:t>
                      </a:r>
                    </a:p>
                  </a:txBody>
                  <a:tcPr anchor="ctr"/>
                </a:tc>
                <a:tc>
                  <a:txBody>
                    <a:bodyPr/>
                    <a:lstStyle/>
                    <a:p>
                      <a:pPr rtl="0">
                        <a:buNone/>
                      </a:pPr>
                      <a:r>
                        <a:rPr lang="en-GB">
                          <a:solidFill>
                            <a:srgbClr val="000000"/>
                          </a:solidFill>
                          <a:effectLst/>
                          <a:latin typeface="Arial" panose="020B0604020202020204" pitchFamily="34" charset="0"/>
                        </a:rPr>
                        <a:t>Grain, flour, baked bread, oil, salt</a:t>
                      </a:r>
                    </a:p>
                  </a:txBody>
                  <a:tcPr anchor="ctr"/>
                </a:tc>
                <a:tc>
                  <a:txBody>
                    <a:bodyPr/>
                    <a:lstStyle/>
                    <a:p>
                      <a:pPr rtl="0">
                        <a:buNone/>
                      </a:pPr>
                      <a:r>
                        <a:rPr lang="en-GB">
                          <a:solidFill>
                            <a:srgbClr val="000000"/>
                          </a:solidFill>
                          <a:effectLst/>
                          <a:highlight>
                            <a:srgbClr val="FFFF00"/>
                          </a:highlight>
                          <a:latin typeface="Arial" panose="020B0604020202020204" pitchFamily="34" charset="0"/>
                        </a:rPr>
                        <a:t>Thanksgiving, devotion</a:t>
                      </a:r>
                    </a:p>
                  </a:txBody>
                  <a:tcPr anchor="ctr"/>
                </a:tc>
                <a:tc>
                  <a:txBody>
                    <a:bodyPr/>
                    <a:lstStyle/>
                    <a:p>
                      <a:pPr rtl="0">
                        <a:buNone/>
                      </a:pPr>
                      <a:r>
                        <a:rPr lang="en-GB" err="1">
                          <a:solidFill>
                            <a:srgbClr val="000000"/>
                          </a:solidFill>
                          <a:effectLst/>
                          <a:latin typeface="Arial" panose="020B0604020202020204" pitchFamily="34" charset="0"/>
                        </a:rPr>
                        <a:t>Offerer</a:t>
                      </a:r>
                      <a:r>
                        <a:rPr lang="en-GB">
                          <a:solidFill>
                            <a:srgbClr val="000000"/>
                          </a:solidFill>
                          <a:effectLst/>
                          <a:latin typeface="Arial" panose="020B0604020202020204" pitchFamily="34" charset="0"/>
                        </a:rPr>
                        <a:t> brings, priests eat portion</a:t>
                      </a:r>
                    </a:p>
                  </a:txBody>
                  <a:tcPr anchor="ctr"/>
                </a:tc>
                <a:extLst>
                  <a:ext uri="{0D108BD9-81ED-4DB2-BD59-A6C34878D82A}">
                    <a16:rowId xmlns:a16="http://schemas.microsoft.com/office/drawing/2014/main" val="3410272122"/>
                  </a:ext>
                </a:extLst>
              </a:tr>
              <a:tr h="892698">
                <a:tc>
                  <a:txBody>
                    <a:bodyPr/>
                    <a:lstStyle/>
                    <a:p>
                      <a:pPr rtl="0">
                        <a:buNone/>
                      </a:pPr>
                      <a:r>
                        <a:rPr lang="en-GB">
                          <a:solidFill>
                            <a:srgbClr val="000000"/>
                          </a:solidFill>
                          <a:effectLst/>
                          <a:latin typeface="Arial" panose="020B0604020202020204" pitchFamily="34" charset="0"/>
                        </a:rPr>
                        <a:t>Peace Offering (Shelamim)</a:t>
                      </a:r>
                    </a:p>
                  </a:txBody>
                  <a:tcPr anchor="ctr"/>
                </a:tc>
                <a:tc>
                  <a:txBody>
                    <a:bodyPr/>
                    <a:lstStyle/>
                    <a:p>
                      <a:pPr rtl="0">
                        <a:buNone/>
                      </a:pPr>
                      <a:r>
                        <a:rPr lang="en-GB">
                          <a:solidFill>
                            <a:srgbClr val="000000"/>
                          </a:solidFill>
                          <a:effectLst/>
                          <a:latin typeface="Arial" panose="020B0604020202020204" pitchFamily="34" charset="0"/>
                        </a:rPr>
                        <a:t>Leviticus 3:1-3; 7:11-15</a:t>
                      </a:r>
                    </a:p>
                  </a:txBody>
                  <a:tcPr anchor="ctr"/>
                </a:tc>
                <a:tc>
                  <a:txBody>
                    <a:bodyPr/>
                    <a:lstStyle/>
                    <a:p>
                      <a:pPr rtl="0">
                        <a:buNone/>
                      </a:pPr>
                      <a:r>
                        <a:rPr lang="en-GB">
                          <a:solidFill>
                            <a:srgbClr val="000000"/>
                          </a:solidFill>
                          <a:effectLst/>
                          <a:latin typeface="Arial" panose="020B0604020202020204" pitchFamily="34" charset="0"/>
                        </a:rPr>
                        <a:t>Animal, unleavened/leavened bread</a:t>
                      </a:r>
                    </a:p>
                  </a:txBody>
                  <a:tcPr anchor="ctr"/>
                </a:tc>
                <a:tc>
                  <a:txBody>
                    <a:bodyPr/>
                    <a:lstStyle/>
                    <a:p>
                      <a:pPr rtl="0">
                        <a:buNone/>
                      </a:pPr>
                      <a:r>
                        <a:rPr lang="en-GB">
                          <a:solidFill>
                            <a:srgbClr val="000000"/>
                          </a:solidFill>
                          <a:effectLst/>
                          <a:highlight>
                            <a:srgbClr val="FFFF00"/>
                          </a:highlight>
                          <a:latin typeface="Arial" panose="020B0604020202020204" pitchFamily="34" charset="0"/>
                        </a:rPr>
                        <a:t>Fellowship, thanksgiving, vow fulfillment</a:t>
                      </a:r>
                    </a:p>
                  </a:txBody>
                  <a:tcPr anchor="ctr"/>
                </a:tc>
                <a:tc>
                  <a:txBody>
                    <a:bodyPr/>
                    <a:lstStyle/>
                    <a:p>
                      <a:pPr rtl="0">
                        <a:buNone/>
                      </a:pPr>
                      <a:r>
                        <a:rPr lang="en-GB" err="1">
                          <a:solidFill>
                            <a:srgbClr val="000000"/>
                          </a:solidFill>
                          <a:effectLst/>
                          <a:latin typeface="Arial" panose="020B0604020202020204" pitchFamily="34" charset="0"/>
                        </a:rPr>
                        <a:t>Offerer</a:t>
                      </a:r>
                      <a:r>
                        <a:rPr lang="en-GB">
                          <a:solidFill>
                            <a:srgbClr val="000000"/>
                          </a:solidFill>
                          <a:effectLst/>
                          <a:latin typeface="Arial" panose="020B0604020202020204" pitchFamily="34" charset="0"/>
                        </a:rPr>
                        <a:t>, family, priests eat</a:t>
                      </a:r>
                    </a:p>
                  </a:txBody>
                  <a:tcPr anchor="ctr"/>
                </a:tc>
                <a:extLst>
                  <a:ext uri="{0D108BD9-81ED-4DB2-BD59-A6C34878D82A}">
                    <a16:rowId xmlns:a16="http://schemas.microsoft.com/office/drawing/2014/main" val="3543996068"/>
                  </a:ext>
                </a:extLst>
              </a:tr>
              <a:tr h="892698">
                <a:tc>
                  <a:txBody>
                    <a:bodyPr/>
                    <a:lstStyle/>
                    <a:p>
                      <a:pPr rtl="0">
                        <a:buNone/>
                      </a:pPr>
                      <a:r>
                        <a:rPr lang="en-GB">
                          <a:solidFill>
                            <a:srgbClr val="000000"/>
                          </a:solidFill>
                          <a:effectLst/>
                          <a:latin typeface="Arial" panose="020B0604020202020204" pitchFamily="34" charset="0"/>
                        </a:rPr>
                        <a:t>Sin Offering (Chatat)</a:t>
                      </a:r>
                    </a:p>
                  </a:txBody>
                  <a:tcPr anchor="ctr"/>
                </a:tc>
                <a:tc>
                  <a:txBody>
                    <a:bodyPr/>
                    <a:lstStyle/>
                    <a:p>
                      <a:pPr rtl="0">
                        <a:buNone/>
                      </a:pPr>
                      <a:r>
                        <a:rPr lang="en-GB">
                          <a:solidFill>
                            <a:srgbClr val="000000"/>
                          </a:solidFill>
                          <a:effectLst/>
                          <a:latin typeface="Arial" panose="020B0604020202020204" pitchFamily="34" charset="0"/>
                        </a:rPr>
                        <a:t>Leviticus 4:27-31; 6:25-30</a:t>
                      </a:r>
                    </a:p>
                  </a:txBody>
                  <a:tcPr anchor="ctr"/>
                </a:tc>
                <a:tc>
                  <a:txBody>
                    <a:bodyPr/>
                    <a:lstStyle/>
                    <a:p>
                      <a:pPr rtl="0">
                        <a:buNone/>
                      </a:pPr>
                      <a:r>
                        <a:rPr lang="en-GB">
                          <a:solidFill>
                            <a:srgbClr val="000000"/>
                          </a:solidFill>
                          <a:effectLst/>
                          <a:latin typeface="Arial" panose="020B0604020202020204" pitchFamily="34" charset="0"/>
                        </a:rPr>
                        <a:t>Animal (goat, lamb, bull)</a:t>
                      </a:r>
                    </a:p>
                  </a:txBody>
                  <a:tcPr anchor="ctr"/>
                </a:tc>
                <a:tc>
                  <a:txBody>
                    <a:bodyPr/>
                    <a:lstStyle/>
                    <a:p>
                      <a:pPr rtl="0">
                        <a:buNone/>
                      </a:pPr>
                      <a:r>
                        <a:rPr lang="en-GB">
                          <a:solidFill>
                            <a:srgbClr val="000000"/>
                          </a:solidFill>
                          <a:effectLst/>
                          <a:highlight>
                            <a:srgbClr val="FFFF00"/>
                          </a:highlight>
                          <a:latin typeface="Arial" panose="020B0604020202020204" pitchFamily="34" charset="0"/>
                        </a:rPr>
                        <a:t>Atonement for unintentional sins</a:t>
                      </a:r>
                    </a:p>
                  </a:txBody>
                  <a:tcPr anchor="ctr"/>
                </a:tc>
                <a:tc>
                  <a:txBody>
                    <a:bodyPr/>
                    <a:lstStyle/>
                    <a:p>
                      <a:pPr rtl="0">
                        <a:buNone/>
                      </a:pPr>
                      <a:r>
                        <a:rPr lang="en-GB" err="1">
                          <a:solidFill>
                            <a:srgbClr val="000000"/>
                          </a:solidFill>
                          <a:effectLst/>
                          <a:latin typeface="Arial" panose="020B0604020202020204" pitchFamily="34" charset="0"/>
                        </a:rPr>
                        <a:t>Offerer</a:t>
                      </a:r>
                      <a:r>
                        <a:rPr lang="en-GB">
                          <a:solidFill>
                            <a:srgbClr val="000000"/>
                          </a:solidFill>
                          <a:effectLst/>
                          <a:latin typeface="Arial" panose="020B0604020202020204" pitchFamily="34" charset="0"/>
                        </a:rPr>
                        <a:t> brings, priests eat (if not burned)</a:t>
                      </a:r>
                    </a:p>
                  </a:txBody>
                  <a:tcPr anchor="ctr"/>
                </a:tc>
                <a:extLst>
                  <a:ext uri="{0D108BD9-81ED-4DB2-BD59-A6C34878D82A}">
                    <a16:rowId xmlns:a16="http://schemas.microsoft.com/office/drawing/2014/main" val="501548687"/>
                  </a:ext>
                </a:extLst>
              </a:tr>
              <a:tr h="624888">
                <a:tc>
                  <a:txBody>
                    <a:bodyPr/>
                    <a:lstStyle/>
                    <a:p>
                      <a:pPr rtl="0">
                        <a:buNone/>
                      </a:pPr>
                      <a:r>
                        <a:rPr lang="en-GB">
                          <a:solidFill>
                            <a:srgbClr val="000000"/>
                          </a:solidFill>
                          <a:effectLst/>
                          <a:latin typeface="Arial" panose="020B0604020202020204" pitchFamily="34" charset="0"/>
                        </a:rPr>
                        <a:t>Guilt Offering (Asham)</a:t>
                      </a:r>
                    </a:p>
                  </a:txBody>
                  <a:tcPr anchor="ctr"/>
                </a:tc>
                <a:tc>
                  <a:txBody>
                    <a:bodyPr/>
                    <a:lstStyle/>
                    <a:p>
                      <a:pPr rtl="0">
                        <a:buNone/>
                      </a:pPr>
                      <a:r>
                        <a:rPr lang="en-GB">
                          <a:solidFill>
                            <a:srgbClr val="000000"/>
                          </a:solidFill>
                          <a:effectLst/>
                          <a:latin typeface="Arial" panose="020B0604020202020204" pitchFamily="34" charset="0"/>
                        </a:rPr>
                        <a:t>Leviticus 5:14-16; 7:1-7</a:t>
                      </a:r>
                    </a:p>
                  </a:txBody>
                  <a:tcPr anchor="ctr"/>
                </a:tc>
                <a:tc>
                  <a:txBody>
                    <a:bodyPr/>
                    <a:lstStyle/>
                    <a:p>
                      <a:pPr rtl="0">
                        <a:buNone/>
                      </a:pPr>
                      <a:r>
                        <a:rPr lang="en-GB">
                          <a:solidFill>
                            <a:srgbClr val="000000"/>
                          </a:solidFill>
                          <a:effectLst/>
                          <a:latin typeface="Arial" panose="020B0604020202020204" pitchFamily="34" charset="0"/>
                        </a:rPr>
                        <a:t>Animal (ram), restitution payment</a:t>
                      </a:r>
                    </a:p>
                  </a:txBody>
                  <a:tcPr anchor="ctr"/>
                </a:tc>
                <a:tc>
                  <a:txBody>
                    <a:bodyPr/>
                    <a:lstStyle/>
                    <a:p>
                      <a:pPr rtl="0">
                        <a:buNone/>
                      </a:pPr>
                      <a:r>
                        <a:rPr lang="en-GB">
                          <a:solidFill>
                            <a:srgbClr val="000000"/>
                          </a:solidFill>
                          <a:effectLst/>
                          <a:highlight>
                            <a:srgbClr val="FFFF00"/>
                          </a:highlight>
                          <a:latin typeface="Arial" panose="020B0604020202020204" pitchFamily="34" charset="0"/>
                        </a:rPr>
                        <a:t>Reparation for specific sins</a:t>
                      </a:r>
                    </a:p>
                  </a:txBody>
                  <a:tcPr anchor="ctr"/>
                </a:tc>
                <a:tc>
                  <a:txBody>
                    <a:bodyPr/>
                    <a:lstStyle/>
                    <a:p>
                      <a:pPr rtl="0">
                        <a:buNone/>
                      </a:pPr>
                      <a:r>
                        <a:rPr lang="en-GB" err="1">
                          <a:solidFill>
                            <a:srgbClr val="000000"/>
                          </a:solidFill>
                          <a:effectLst/>
                          <a:latin typeface="Arial" panose="020B0604020202020204" pitchFamily="34" charset="0"/>
                        </a:rPr>
                        <a:t>Offerer</a:t>
                      </a:r>
                      <a:r>
                        <a:rPr lang="en-GB">
                          <a:solidFill>
                            <a:srgbClr val="000000"/>
                          </a:solidFill>
                          <a:effectLst/>
                          <a:latin typeface="Arial" panose="020B0604020202020204" pitchFamily="34" charset="0"/>
                        </a:rPr>
                        <a:t> brings, priests eat</a:t>
                      </a:r>
                    </a:p>
                  </a:txBody>
                  <a:tcPr anchor="ctr"/>
                </a:tc>
                <a:extLst>
                  <a:ext uri="{0D108BD9-81ED-4DB2-BD59-A6C34878D82A}">
                    <a16:rowId xmlns:a16="http://schemas.microsoft.com/office/drawing/2014/main" val="69568768"/>
                  </a:ext>
                </a:extLst>
              </a:tr>
              <a:tr h="624888">
                <a:tc>
                  <a:txBody>
                    <a:bodyPr/>
                    <a:lstStyle/>
                    <a:p>
                      <a:pPr rtl="0">
                        <a:buNone/>
                      </a:pPr>
                      <a:r>
                        <a:rPr lang="en-GB">
                          <a:solidFill>
                            <a:srgbClr val="000000"/>
                          </a:solidFill>
                          <a:effectLst/>
                          <a:latin typeface="Arial" panose="020B0604020202020204" pitchFamily="34" charset="0"/>
                        </a:rPr>
                        <a:t>Showbread (Bread of the Presence)</a:t>
                      </a:r>
                    </a:p>
                  </a:txBody>
                  <a:tcPr anchor="ctr"/>
                </a:tc>
                <a:tc>
                  <a:txBody>
                    <a:bodyPr/>
                    <a:lstStyle/>
                    <a:p>
                      <a:pPr rtl="0">
                        <a:buNone/>
                      </a:pPr>
                      <a:r>
                        <a:rPr lang="en-GB">
                          <a:solidFill>
                            <a:srgbClr val="000000"/>
                          </a:solidFill>
                          <a:effectLst/>
                          <a:latin typeface="Arial" panose="020B0604020202020204" pitchFamily="34" charset="0"/>
                        </a:rPr>
                        <a:t>Leviticus 24:5-9</a:t>
                      </a:r>
                    </a:p>
                  </a:txBody>
                  <a:tcPr anchor="ctr"/>
                </a:tc>
                <a:tc>
                  <a:txBody>
                    <a:bodyPr/>
                    <a:lstStyle/>
                    <a:p>
                      <a:pPr rtl="0">
                        <a:buNone/>
                      </a:pPr>
                      <a:r>
                        <a:rPr lang="en-GB">
                          <a:solidFill>
                            <a:srgbClr val="000000"/>
                          </a:solidFill>
                          <a:effectLst/>
                          <a:latin typeface="Arial" panose="020B0604020202020204" pitchFamily="34" charset="0"/>
                        </a:rPr>
                        <a:t>12 loaves of bread</a:t>
                      </a:r>
                    </a:p>
                  </a:txBody>
                  <a:tcPr anchor="ctr"/>
                </a:tc>
                <a:tc>
                  <a:txBody>
                    <a:bodyPr/>
                    <a:lstStyle/>
                    <a:p>
                      <a:pPr rtl="0">
                        <a:buNone/>
                      </a:pPr>
                      <a:r>
                        <a:rPr lang="en-GB">
                          <a:solidFill>
                            <a:srgbClr val="000000"/>
                          </a:solidFill>
                          <a:effectLst/>
                          <a:highlight>
                            <a:srgbClr val="FFFF00"/>
                          </a:highlight>
                          <a:latin typeface="Arial" panose="020B0604020202020204" pitchFamily="34" charset="0"/>
                        </a:rPr>
                        <a:t>Continual offering before God</a:t>
                      </a:r>
                    </a:p>
                  </a:txBody>
                  <a:tcPr anchor="ctr"/>
                </a:tc>
                <a:tc>
                  <a:txBody>
                    <a:bodyPr/>
                    <a:lstStyle/>
                    <a:p>
                      <a:pPr rtl="0">
                        <a:buNone/>
                      </a:pPr>
                      <a:r>
                        <a:rPr lang="en-GB" dirty="0">
                          <a:solidFill>
                            <a:srgbClr val="000000"/>
                          </a:solidFill>
                          <a:effectLst/>
                          <a:latin typeface="Arial" panose="020B0604020202020204" pitchFamily="34" charset="0"/>
                        </a:rPr>
                        <a:t>Priests eat weekly</a:t>
                      </a:r>
                    </a:p>
                  </a:txBody>
                  <a:tcPr anchor="ctr"/>
                </a:tc>
                <a:extLst>
                  <a:ext uri="{0D108BD9-81ED-4DB2-BD59-A6C34878D82A}">
                    <a16:rowId xmlns:a16="http://schemas.microsoft.com/office/drawing/2014/main" val="852386662"/>
                  </a:ext>
                </a:extLst>
              </a:tr>
            </a:tbl>
          </a:graphicData>
        </a:graphic>
      </p:graphicFrame>
      <p:sp>
        <p:nvSpPr>
          <p:cNvPr id="4" name="TextBox 3">
            <a:extLst>
              <a:ext uri="{FF2B5EF4-FFF2-40B4-BE49-F238E27FC236}">
                <a16:creationId xmlns:a16="http://schemas.microsoft.com/office/drawing/2014/main" id="{81D31005-2FFC-A2A0-19C7-3E815FF7AC35}"/>
              </a:ext>
            </a:extLst>
          </p:cNvPr>
          <p:cNvSpPr txBox="1"/>
          <p:nvPr/>
        </p:nvSpPr>
        <p:spPr>
          <a:xfrm>
            <a:off x="107587" y="6145196"/>
            <a:ext cx="4308039" cy="369332"/>
          </a:xfrm>
          <a:prstGeom prst="rect">
            <a:avLst/>
          </a:prstGeom>
          <a:noFill/>
        </p:spPr>
        <p:txBody>
          <a:bodyPr wrap="none" rtlCol="0">
            <a:spAutoFit/>
          </a:bodyPr>
          <a:lstStyle/>
          <a:p>
            <a:r>
              <a:rPr lang="en-GB"/>
              <a:t>You are a temple (1 Cor 3:16, 2 Cor 6:16)</a:t>
            </a:r>
          </a:p>
        </p:txBody>
      </p:sp>
      <p:sp>
        <p:nvSpPr>
          <p:cNvPr id="8" name="TextBox 7">
            <a:extLst>
              <a:ext uri="{FF2B5EF4-FFF2-40B4-BE49-F238E27FC236}">
                <a16:creationId xmlns:a16="http://schemas.microsoft.com/office/drawing/2014/main" id="{A188F4D4-6020-D1A0-D549-664D0F560367}"/>
              </a:ext>
            </a:extLst>
          </p:cNvPr>
          <p:cNvSpPr txBox="1"/>
          <p:nvPr/>
        </p:nvSpPr>
        <p:spPr>
          <a:xfrm>
            <a:off x="4409308" y="6145196"/>
            <a:ext cx="5947910" cy="369332"/>
          </a:xfrm>
          <a:prstGeom prst="rect">
            <a:avLst/>
          </a:prstGeom>
          <a:noFill/>
        </p:spPr>
        <p:txBody>
          <a:bodyPr wrap="none" rtlCol="0">
            <a:spAutoFit/>
          </a:bodyPr>
          <a:lstStyle/>
          <a:p>
            <a:r>
              <a:rPr lang="en-GB" dirty="0"/>
              <a:t>You are priest/</a:t>
            </a:r>
            <a:r>
              <a:rPr lang="en-GB" dirty="0" err="1"/>
              <a:t>Offerer</a:t>
            </a:r>
            <a:r>
              <a:rPr lang="en-GB" dirty="0"/>
              <a:t> (1 Peter 2:5, 2:9 Rev 1:6, Rom 12:1)</a:t>
            </a:r>
          </a:p>
        </p:txBody>
      </p:sp>
      <p:sp>
        <p:nvSpPr>
          <p:cNvPr id="9" name="TextBox 8">
            <a:extLst>
              <a:ext uri="{FF2B5EF4-FFF2-40B4-BE49-F238E27FC236}">
                <a16:creationId xmlns:a16="http://schemas.microsoft.com/office/drawing/2014/main" id="{D4D20722-2837-B7D9-878A-D3643186ACF2}"/>
              </a:ext>
            </a:extLst>
          </p:cNvPr>
          <p:cNvSpPr txBox="1"/>
          <p:nvPr/>
        </p:nvSpPr>
        <p:spPr>
          <a:xfrm>
            <a:off x="7383263" y="166089"/>
            <a:ext cx="4410246" cy="369332"/>
          </a:xfrm>
          <a:prstGeom prst="rect">
            <a:avLst/>
          </a:prstGeom>
          <a:noFill/>
        </p:spPr>
        <p:txBody>
          <a:bodyPr wrap="none" rtlCol="0">
            <a:spAutoFit/>
          </a:bodyPr>
          <a:lstStyle/>
          <a:p>
            <a:r>
              <a:rPr lang="en-GB"/>
              <a:t>Plausible Christian Example (Acts 20:7-11)</a:t>
            </a:r>
          </a:p>
        </p:txBody>
      </p:sp>
      <p:sp>
        <p:nvSpPr>
          <p:cNvPr id="10" name="TextBox 9">
            <a:extLst>
              <a:ext uri="{FF2B5EF4-FFF2-40B4-BE49-F238E27FC236}">
                <a16:creationId xmlns:a16="http://schemas.microsoft.com/office/drawing/2014/main" id="{B648BB58-C253-96A3-F213-5C6C48005292}"/>
              </a:ext>
            </a:extLst>
          </p:cNvPr>
          <p:cNvSpPr txBox="1"/>
          <p:nvPr/>
        </p:nvSpPr>
        <p:spPr>
          <a:xfrm>
            <a:off x="382772" y="6434524"/>
            <a:ext cx="8264955" cy="369332"/>
          </a:xfrm>
          <a:prstGeom prst="rect">
            <a:avLst/>
          </a:prstGeom>
          <a:noFill/>
        </p:spPr>
        <p:txBody>
          <a:bodyPr wrap="none" rtlCol="0">
            <a:spAutoFit/>
          </a:bodyPr>
          <a:lstStyle/>
          <a:p>
            <a:r>
              <a:rPr lang="en-GB" dirty="0"/>
              <a:t>Bread = body of </a:t>
            </a:r>
            <a:r>
              <a:rPr lang="en-GB" dirty="0" err="1"/>
              <a:t>christ</a:t>
            </a:r>
            <a:r>
              <a:rPr lang="en-GB" dirty="0"/>
              <a:t> = Veil, Blood = entering Most Holy place Hebrews 10:19-20</a:t>
            </a:r>
          </a:p>
        </p:txBody>
      </p:sp>
    </p:spTree>
    <p:extLst>
      <p:ext uri="{BB962C8B-B14F-4D97-AF65-F5344CB8AC3E}">
        <p14:creationId xmlns:p14="http://schemas.microsoft.com/office/powerpoint/2010/main" val="295325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1+#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1+#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1+#ppt_w/2"/>
                                          </p:val>
                                        </p:tav>
                                        <p:tav tm="100000">
                                          <p:val>
                                            <p:strVal val="#ppt_x"/>
                                          </p:val>
                                        </p:tav>
                                      </p:tavLst>
                                    </p:anim>
                                    <p:anim calcmode="lin" valueType="num">
                                      <p:cBhvr additive="base">
                                        <p:cTn id="30"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09860-3FE5-9381-E1DE-213F06C39634}"/>
              </a:ext>
            </a:extLst>
          </p:cNvPr>
          <p:cNvSpPr>
            <a:spLocks noGrp="1"/>
          </p:cNvSpPr>
          <p:nvPr>
            <p:ph type="title"/>
          </p:nvPr>
        </p:nvSpPr>
        <p:spPr>
          <a:xfrm>
            <a:off x="289450" y="-131568"/>
            <a:ext cx="9914859" cy="801843"/>
          </a:xfrm>
        </p:spPr>
        <p:txBody>
          <a:bodyPr>
            <a:normAutofit/>
          </a:bodyPr>
          <a:lstStyle/>
          <a:p>
            <a:r>
              <a:rPr lang="en-GB" sz="3200" dirty="0"/>
              <a:t>More old testament relationships</a:t>
            </a:r>
          </a:p>
        </p:txBody>
      </p:sp>
      <p:sp>
        <p:nvSpPr>
          <p:cNvPr id="5" name="Date Placeholder 4">
            <a:extLst>
              <a:ext uri="{FF2B5EF4-FFF2-40B4-BE49-F238E27FC236}">
                <a16:creationId xmlns:a16="http://schemas.microsoft.com/office/drawing/2014/main" id="{3E591536-F6AD-C896-F730-591332DE5192}"/>
              </a:ext>
            </a:extLst>
          </p:cNvPr>
          <p:cNvSpPr>
            <a:spLocks noGrp="1"/>
          </p:cNvSpPr>
          <p:nvPr>
            <p:ph type="dt" sz="half" idx="10"/>
          </p:nvPr>
        </p:nvSpPr>
        <p:spPr/>
        <p:txBody>
          <a:bodyPr/>
          <a:lstStyle/>
          <a:p>
            <a:pPr rtl="0"/>
            <a:r>
              <a:rPr lang="en-GB"/>
              <a:t>2/8/20XX</a:t>
            </a:r>
          </a:p>
        </p:txBody>
      </p:sp>
      <p:sp>
        <p:nvSpPr>
          <p:cNvPr id="6" name="Slide Number Placeholder 5">
            <a:extLst>
              <a:ext uri="{FF2B5EF4-FFF2-40B4-BE49-F238E27FC236}">
                <a16:creationId xmlns:a16="http://schemas.microsoft.com/office/drawing/2014/main" id="{5905C323-2BF1-73EF-C9CD-C59909C5FAF2}"/>
              </a:ext>
            </a:extLst>
          </p:cNvPr>
          <p:cNvSpPr>
            <a:spLocks noGrp="1"/>
          </p:cNvSpPr>
          <p:nvPr>
            <p:ph type="sldNum" sz="quarter" idx="12"/>
          </p:nvPr>
        </p:nvSpPr>
        <p:spPr/>
        <p:txBody>
          <a:bodyPr/>
          <a:lstStyle/>
          <a:p>
            <a:pPr rtl="0"/>
            <a:fld id="{08AB70BE-1769-45B8-85A6-0C837432C7E6}" type="slidenum">
              <a:rPr lang="en-GB" smtClean="0"/>
              <a:pPr rtl="0"/>
              <a:t>17</a:t>
            </a:fld>
            <a:endParaRPr lang="en-GB"/>
          </a:p>
        </p:txBody>
      </p:sp>
      <p:graphicFrame>
        <p:nvGraphicFramePr>
          <p:cNvPr id="8" name="Table 7">
            <a:extLst>
              <a:ext uri="{FF2B5EF4-FFF2-40B4-BE49-F238E27FC236}">
                <a16:creationId xmlns:a16="http://schemas.microsoft.com/office/drawing/2014/main" id="{9EE906ED-9292-0357-CC20-E64B9E2CC7F4}"/>
              </a:ext>
            </a:extLst>
          </p:cNvPr>
          <p:cNvGraphicFramePr>
            <a:graphicFrameLocks noGrp="1"/>
          </p:cNvGraphicFramePr>
          <p:nvPr>
            <p:extLst>
              <p:ext uri="{D42A27DB-BD31-4B8C-83A1-F6EECF244321}">
                <p14:modId xmlns:p14="http://schemas.microsoft.com/office/powerpoint/2010/main" val="515090081"/>
              </p:ext>
            </p:extLst>
          </p:nvPr>
        </p:nvGraphicFramePr>
        <p:xfrm>
          <a:off x="289450" y="494554"/>
          <a:ext cx="11393822" cy="6122532"/>
        </p:xfrm>
        <a:graphic>
          <a:graphicData uri="http://schemas.openxmlformats.org/drawingml/2006/table">
            <a:tbl>
              <a:tblPr firstRow="1" bandRow="1">
                <a:tableStyleId>{5C22544A-7EE6-4342-B048-85BDC9FD1C3A}</a:tableStyleId>
              </a:tblPr>
              <a:tblGrid>
                <a:gridCol w="1188811">
                  <a:extLst>
                    <a:ext uri="{9D8B030D-6E8A-4147-A177-3AD203B41FA5}">
                      <a16:colId xmlns:a16="http://schemas.microsoft.com/office/drawing/2014/main" val="31480488"/>
                    </a:ext>
                  </a:extLst>
                </a:gridCol>
                <a:gridCol w="2052466">
                  <a:extLst>
                    <a:ext uri="{9D8B030D-6E8A-4147-A177-3AD203B41FA5}">
                      <a16:colId xmlns:a16="http://schemas.microsoft.com/office/drawing/2014/main" val="2605935217"/>
                    </a:ext>
                  </a:extLst>
                </a:gridCol>
                <a:gridCol w="4683834">
                  <a:extLst>
                    <a:ext uri="{9D8B030D-6E8A-4147-A177-3AD203B41FA5}">
                      <a16:colId xmlns:a16="http://schemas.microsoft.com/office/drawing/2014/main" val="1604344742"/>
                    </a:ext>
                  </a:extLst>
                </a:gridCol>
                <a:gridCol w="3468711">
                  <a:extLst>
                    <a:ext uri="{9D8B030D-6E8A-4147-A177-3AD203B41FA5}">
                      <a16:colId xmlns:a16="http://schemas.microsoft.com/office/drawing/2014/main" val="1627638280"/>
                    </a:ext>
                  </a:extLst>
                </a:gridCol>
              </a:tblGrid>
              <a:tr h="427597">
                <a:tc>
                  <a:txBody>
                    <a:bodyPr/>
                    <a:lstStyle/>
                    <a:p>
                      <a:r>
                        <a:rPr lang="en-GB" sz="1100" dirty="0"/>
                        <a:t>Old Testament Reference</a:t>
                      </a:r>
                    </a:p>
                  </a:txBody>
                  <a:tcPr anchor="ctr"/>
                </a:tc>
                <a:tc>
                  <a:txBody>
                    <a:bodyPr/>
                    <a:lstStyle/>
                    <a:p>
                      <a:r>
                        <a:rPr lang="en-GB" sz="1100"/>
                        <a:t>Description</a:t>
                      </a:r>
                    </a:p>
                  </a:txBody>
                  <a:tcPr anchor="ctr"/>
                </a:tc>
                <a:tc>
                  <a:txBody>
                    <a:bodyPr/>
                    <a:lstStyle/>
                    <a:p>
                      <a:r>
                        <a:rPr lang="en-GB" sz="1100" dirty="0"/>
                        <a:t>Connection to the Eucharist</a:t>
                      </a:r>
                    </a:p>
                  </a:txBody>
                  <a:tcPr anchor="ctr"/>
                </a:tc>
                <a:tc>
                  <a:txBody>
                    <a:bodyPr/>
                    <a:lstStyle/>
                    <a:p>
                      <a:r>
                        <a:rPr lang="en-GB" sz="1100" dirty="0"/>
                        <a:t>Relevant Verses</a:t>
                      </a:r>
                    </a:p>
                  </a:txBody>
                  <a:tcPr anchor="ctr"/>
                </a:tc>
                <a:extLst>
                  <a:ext uri="{0D108BD9-81ED-4DB2-BD59-A6C34878D82A}">
                    <a16:rowId xmlns:a16="http://schemas.microsoft.com/office/drawing/2014/main" val="186716599"/>
                  </a:ext>
                </a:extLst>
              </a:tr>
              <a:tr h="835458">
                <a:tc>
                  <a:txBody>
                    <a:bodyPr/>
                    <a:lstStyle/>
                    <a:p>
                      <a:r>
                        <a:rPr lang="en-GB" sz="1100" b="1" dirty="0"/>
                        <a:t>Melchizedek's Offering</a:t>
                      </a:r>
                      <a:endParaRPr lang="en-GB" sz="1100" dirty="0"/>
                    </a:p>
                  </a:txBody>
                  <a:tcPr anchor="ctr"/>
                </a:tc>
                <a:tc>
                  <a:txBody>
                    <a:bodyPr/>
                    <a:lstStyle/>
                    <a:p>
                      <a:r>
                        <a:rPr lang="en-US" sz="1100"/>
                        <a:t>Melchizedek, a priest-king, offers bread and wine while blessing Abram, symbolizing fellowship with God.</a:t>
                      </a:r>
                    </a:p>
                  </a:txBody>
                  <a:tcPr anchor="ctr"/>
                </a:tc>
                <a:tc>
                  <a:txBody>
                    <a:bodyPr/>
                    <a:lstStyle/>
                    <a:p>
                      <a:r>
                        <a:rPr lang="en-US" sz="1100"/>
                        <a:t>The bread and wine directly prefigure the Eucharistic elements. Bread represents Christ’s body, given for salvation; wine represents His blood, infused with the Holy Spirit, sealing the new covenant. Jesus, as a priest in Melchizedek’s order, fulfills this offering in the Eucharist.</a:t>
                      </a:r>
                    </a:p>
                  </a:txBody>
                  <a:tcPr anchor="ctr"/>
                </a:tc>
                <a:tc>
                  <a:txBody>
                    <a:bodyPr/>
                    <a:lstStyle/>
                    <a:p>
                      <a:r>
                        <a:rPr lang="en-US" sz="1100" b="1"/>
                        <a:t>Old Testament</a:t>
                      </a:r>
                      <a:r>
                        <a:rPr lang="en-US" sz="1100"/>
                        <a:t>: Genesis 14:18-20</a:t>
                      </a:r>
                      <a:br>
                        <a:rPr lang="en-US" sz="1100"/>
                      </a:br>
                      <a:r>
                        <a:rPr lang="en-US" sz="1100" b="1"/>
                        <a:t>New Testament</a:t>
                      </a:r>
                      <a:r>
                        <a:rPr lang="en-US" sz="1100"/>
                        <a:t>: Hebrews 7:1-17; Matthew 26:26-28; Mark 14:22-24; Luke 22:19-20; 1 Corinthians 11:23-25</a:t>
                      </a:r>
                    </a:p>
                  </a:txBody>
                  <a:tcPr anchor="ctr"/>
                </a:tc>
                <a:extLst>
                  <a:ext uri="{0D108BD9-81ED-4DB2-BD59-A6C34878D82A}">
                    <a16:rowId xmlns:a16="http://schemas.microsoft.com/office/drawing/2014/main" val="3664027683"/>
                  </a:ext>
                </a:extLst>
              </a:tr>
              <a:tr h="710469">
                <a:tc>
                  <a:txBody>
                    <a:bodyPr/>
                    <a:lstStyle/>
                    <a:p>
                      <a:r>
                        <a:rPr lang="en-GB" sz="1100" b="1"/>
                        <a:t>The Passover</a:t>
                      </a:r>
                      <a:endParaRPr lang="en-GB" sz="1100"/>
                    </a:p>
                  </a:txBody>
                  <a:tcPr anchor="ctr"/>
                </a:tc>
                <a:tc>
                  <a:txBody>
                    <a:bodyPr/>
                    <a:lstStyle/>
                    <a:p>
                      <a:r>
                        <a:rPr lang="en-US" sz="1100" dirty="0"/>
                        <a:t>The Israelites sacrifice a lamb and eat unleavened bread to celebrate their deliverance from Egypt.</a:t>
                      </a:r>
                    </a:p>
                  </a:txBody>
                  <a:tcPr anchor="ctr"/>
                </a:tc>
                <a:tc>
                  <a:txBody>
                    <a:bodyPr/>
                    <a:lstStyle/>
                    <a:p>
                      <a:r>
                        <a:rPr lang="en-US" sz="1100"/>
                        <a:t>Instituted during a Passover meal, the Eucharist uses bread to symbolize Christ’s body, sacrificed for humanity’s redemption, and wine to symbolize His blood, carrying the Holy Spirit’s life-giving grace as the new covenant’s seal. Jesus is the true Passover Lamb.</a:t>
                      </a:r>
                    </a:p>
                  </a:txBody>
                  <a:tcPr anchor="ctr"/>
                </a:tc>
                <a:tc>
                  <a:txBody>
                    <a:bodyPr/>
                    <a:lstStyle/>
                    <a:p>
                      <a:r>
                        <a:rPr lang="en-GB" sz="1100" b="1"/>
                        <a:t>Old Testament</a:t>
                      </a:r>
                      <a:r>
                        <a:rPr lang="en-GB" sz="1100"/>
                        <a:t>: Exodus 12:1-28; Deuteronomy 16:1-8</a:t>
                      </a:r>
                      <a:br>
                        <a:rPr lang="en-GB" sz="1100"/>
                      </a:br>
                      <a:r>
                        <a:rPr lang="en-GB" sz="1100" b="1"/>
                        <a:t>New Testament</a:t>
                      </a:r>
                      <a:r>
                        <a:rPr lang="en-GB" sz="1100"/>
                        <a:t>: Matthew 26:17-19, 26-28; Mark 14:12-16, 22-24; Luke 22:7-20; John 1:29; 1 Corinthians 5:7-8</a:t>
                      </a:r>
                    </a:p>
                  </a:txBody>
                  <a:tcPr anchor="ctr"/>
                </a:tc>
                <a:extLst>
                  <a:ext uri="{0D108BD9-81ED-4DB2-BD59-A6C34878D82A}">
                    <a16:rowId xmlns:a16="http://schemas.microsoft.com/office/drawing/2014/main" val="694462542"/>
                  </a:ext>
                </a:extLst>
              </a:tr>
              <a:tr h="618700">
                <a:tc>
                  <a:txBody>
                    <a:bodyPr/>
                    <a:lstStyle/>
                    <a:p>
                      <a:r>
                        <a:rPr lang="en-GB" sz="1100" b="1"/>
                        <a:t>Manna in the Wilderness</a:t>
                      </a:r>
                      <a:endParaRPr lang="en-GB" sz="1100"/>
                    </a:p>
                  </a:txBody>
                  <a:tcPr anchor="ctr"/>
                </a:tc>
                <a:tc>
                  <a:txBody>
                    <a:bodyPr/>
                    <a:lstStyle/>
                    <a:p>
                      <a:r>
                        <a:rPr lang="en-US" sz="1100" dirty="0"/>
                        <a:t>God provides manna, called bread from heaven, to sustain the Israelites during their desert journey.</a:t>
                      </a:r>
                    </a:p>
                  </a:txBody>
                  <a:tcPr anchor="ctr"/>
                </a:tc>
                <a:tc>
                  <a:txBody>
                    <a:bodyPr/>
                    <a:lstStyle/>
                    <a:p>
                      <a:r>
                        <a:rPr lang="en-US" sz="1100"/>
                        <a:t>Manna foreshadows the Eucharist as the true bread from heaven. The Eucharistic bread symbolizes Christ’s body and the Word of God, as Christ is the incarnate Word, nourishing believers spiritually with divine truth and granting eternal life through communion with Him.</a:t>
                      </a:r>
                    </a:p>
                  </a:txBody>
                  <a:tcPr anchor="ctr"/>
                </a:tc>
                <a:tc>
                  <a:txBody>
                    <a:bodyPr/>
                    <a:lstStyle/>
                    <a:p>
                      <a:r>
                        <a:rPr lang="en-GB" sz="1100" b="1"/>
                        <a:t>Old Testament</a:t>
                      </a:r>
                      <a:r>
                        <a:rPr lang="en-GB" sz="1100"/>
                        <a:t>: Exodus 16:4-35; Numbers 11:7-9; Psalm 78:23-25; Psalm 105:40; Deuteronomy 8:3</a:t>
                      </a:r>
                      <a:br>
                        <a:rPr lang="en-GB" sz="1100"/>
                      </a:br>
                      <a:r>
                        <a:rPr lang="en-GB" sz="1100" b="1"/>
                        <a:t>New Testament</a:t>
                      </a:r>
                      <a:r>
                        <a:rPr lang="en-GB" sz="1100"/>
                        <a:t>: John 6:31-35, 48-51; John 1:1, 14; 1 Corinthians 10:3; Matthew 4:4</a:t>
                      </a:r>
                    </a:p>
                  </a:txBody>
                  <a:tcPr anchor="ctr"/>
                </a:tc>
                <a:extLst>
                  <a:ext uri="{0D108BD9-81ED-4DB2-BD59-A6C34878D82A}">
                    <a16:rowId xmlns:a16="http://schemas.microsoft.com/office/drawing/2014/main" val="2018635707"/>
                  </a:ext>
                </a:extLst>
              </a:tr>
              <a:tr h="720776">
                <a:tc>
                  <a:txBody>
                    <a:bodyPr/>
                    <a:lstStyle/>
                    <a:p>
                      <a:r>
                        <a:rPr lang="en-GB" sz="1100" b="1"/>
                        <a:t>Water from the Rock</a:t>
                      </a:r>
                      <a:endParaRPr lang="en-GB" sz="1100"/>
                    </a:p>
                  </a:txBody>
                  <a:tcPr anchor="ctr"/>
                </a:tc>
                <a:tc>
                  <a:txBody>
                    <a:bodyPr/>
                    <a:lstStyle/>
                    <a:p>
                      <a:r>
                        <a:rPr lang="en-US" sz="1100"/>
                        <a:t>God miraculously provides water from a rock to quench the Israelites’ thirst in the wilderness.</a:t>
                      </a:r>
                    </a:p>
                  </a:txBody>
                  <a:tcPr anchor="ctr"/>
                </a:tc>
                <a:tc>
                  <a:txBody>
                    <a:bodyPr/>
                    <a:lstStyle/>
                    <a:p>
                      <a:r>
                        <a:rPr lang="en-US" sz="1100"/>
                        <a:t>The water, called a "spiritual drink," prefigures the Eucharistic wine, which symbolizes Christ’s blood and the Holy Spirit’s life-giving presence. Christ, the spiritual rock, provides spiritual nourishment through the Eucharist, uniting believers with God.</a:t>
                      </a:r>
                    </a:p>
                  </a:txBody>
                  <a:tcPr anchor="ctr"/>
                </a:tc>
                <a:tc>
                  <a:txBody>
                    <a:bodyPr/>
                    <a:lstStyle/>
                    <a:p>
                      <a:r>
                        <a:rPr lang="en-GB" sz="1100" b="1"/>
                        <a:t>Old Testament</a:t>
                      </a:r>
                      <a:r>
                        <a:rPr lang="en-GB" sz="1100"/>
                        <a:t>: Exodus 17:1-7; Numbers 20:1-13; Psalm 78:15-16; Psalm 105:41; Isaiah 48:21</a:t>
                      </a:r>
                      <a:br>
                        <a:rPr lang="en-GB" sz="1100"/>
                      </a:br>
                      <a:r>
                        <a:rPr lang="en-GB" sz="1100" b="1"/>
                        <a:t>New Testament</a:t>
                      </a:r>
                      <a:r>
                        <a:rPr lang="en-GB" sz="1100"/>
                        <a:t>: 1 Corinthians 10:1-4; John 4:10-14; John 7:37-39; Matthew 26:27-28; 1 Peter 2:4-5; Revelation 22:1-2</a:t>
                      </a:r>
                    </a:p>
                  </a:txBody>
                  <a:tcPr anchor="ctr"/>
                </a:tc>
                <a:extLst>
                  <a:ext uri="{0D108BD9-81ED-4DB2-BD59-A6C34878D82A}">
                    <a16:rowId xmlns:a16="http://schemas.microsoft.com/office/drawing/2014/main" val="1635730210"/>
                  </a:ext>
                </a:extLst>
              </a:tr>
              <a:tr h="881837">
                <a:tc>
                  <a:txBody>
                    <a:bodyPr/>
                    <a:lstStyle/>
                    <a:p>
                      <a:r>
                        <a:rPr lang="en-US" sz="1100" b="1"/>
                        <a:t>The Showbread (Bread of the Presence)</a:t>
                      </a:r>
                      <a:endParaRPr lang="en-US" sz="1100"/>
                    </a:p>
                  </a:txBody>
                  <a:tcPr anchor="ctr"/>
                </a:tc>
                <a:tc>
                  <a:txBody>
                    <a:bodyPr/>
                    <a:lstStyle/>
                    <a:p>
                      <a:r>
                        <a:rPr lang="en-US" sz="1100"/>
                        <a:t>Twelve loaves of bread, placed in the Tabernacle and eaten by priests, represent God’s covenantal presence.</a:t>
                      </a:r>
                    </a:p>
                  </a:txBody>
                  <a:tcPr anchor="ctr"/>
                </a:tc>
                <a:tc>
                  <a:txBody>
                    <a:bodyPr/>
                    <a:lstStyle/>
                    <a:p>
                      <a:r>
                        <a:rPr lang="en-US" sz="1100"/>
                        <a:t>The showbread prefigures the Eucharist as a sign of God’s enduring presence. The Eucharistic bread symbolizes Christ’s body, shared with all believers to unite them with God in the new covenant.</a:t>
                      </a:r>
                    </a:p>
                  </a:txBody>
                  <a:tcPr anchor="ctr"/>
                </a:tc>
                <a:tc>
                  <a:txBody>
                    <a:bodyPr/>
                    <a:lstStyle/>
                    <a:p>
                      <a:r>
                        <a:rPr lang="en-US" sz="1100" b="1"/>
                        <a:t>Old Testament</a:t>
                      </a:r>
                      <a:r>
                        <a:rPr lang="en-US" sz="1100"/>
                        <a:t>: Exodus 25:30; Leviticus 24:5-9; 1 Chronicles 9:32</a:t>
                      </a:r>
                      <a:br>
                        <a:rPr lang="en-US" sz="1100"/>
                      </a:br>
                      <a:r>
                        <a:rPr lang="en-US" sz="1100" b="1"/>
                        <a:t>New Testament</a:t>
                      </a:r>
                      <a:r>
                        <a:rPr lang="en-US" sz="1100"/>
                        <a:t>: Matthew 12:1-4; John 6:35; Hebrews 9:1-2, 15</a:t>
                      </a:r>
                    </a:p>
                  </a:txBody>
                  <a:tcPr anchor="ctr"/>
                </a:tc>
                <a:extLst>
                  <a:ext uri="{0D108BD9-81ED-4DB2-BD59-A6C34878D82A}">
                    <a16:rowId xmlns:a16="http://schemas.microsoft.com/office/drawing/2014/main" val="2051033845"/>
                  </a:ext>
                </a:extLst>
              </a:tr>
              <a:tr h="568267">
                <a:tc>
                  <a:txBody>
                    <a:bodyPr/>
                    <a:lstStyle/>
                    <a:p>
                      <a:r>
                        <a:rPr lang="en-US" sz="1100" b="1"/>
                        <a:t>The Vine and the Wine</a:t>
                      </a:r>
                      <a:endParaRPr lang="en-US" sz="1100"/>
                    </a:p>
                  </a:txBody>
                  <a:tcPr anchor="ctr"/>
                </a:tc>
                <a:tc>
                  <a:txBody>
                    <a:bodyPr/>
                    <a:lstStyle/>
                    <a:p>
                      <a:r>
                        <a:rPr lang="en-US" sz="1100"/>
                        <a:t>Israel is depicted as a vine or vineyard, symbolizing God’s chosen people and their fruitfulness.</a:t>
                      </a:r>
                    </a:p>
                  </a:txBody>
                  <a:tcPr anchor="ctr"/>
                </a:tc>
                <a:tc>
                  <a:txBody>
                    <a:bodyPr/>
                    <a:lstStyle/>
                    <a:p>
                      <a:r>
                        <a:rPr lang="en-US" sz="1100"/>
                        <a:t>The Eucharistic wine symbolizes Christ’s blood, infused with the Holy Spirit’s life-giving presence. Jesus, as the true vine, fulfills this imagery, uniting believers as the new Israel through the Eucharist.</a:t>
                      </a:r>
                    </a:p>
                  </a:txBody>
                  <a:tcPr anchor="ctr"/>
                </a:tc>
                <a:tc>
                  <a:txBody>
                    <a:bodyPr/>
                    <a:lstStyle/>
                    <a:p>
                      <a:r>
                        <a:rPr lang="en-GB" sz="1100" b="1"/>
                        <a:t>Old Testament</a:t>
                      </a:r>
                      <a:r>
                        <a:rPr lang="en-GB" sz="1100"/>
                        <a:t>: Psalm 80:8-19; Isaiah 5:1-7; Jeremiah 2:21; Hosea 10:1</a:t>
                      </a:r>
                      <a:br>
                        <a:rPr lang="en-GB" sz="1100"/>
                      </a:br>
                      <a:r>
                        <a:rPr lang="en-GB" sz="1100" b="1"/>
                        <a:t>New Testament</a:t>
                      </a:r>
                      <a:r>
                        <a:rPr lang="en-GB" sz="1100"/>
                        <a:t>: John 15:1-5; Matthew 26:27-28; Mark 14:24; Luke 22:20; 1 Corinthians 11:25</a:t>
                      </a:r>
                    </a:p>
                  </a:txBody>
                  <a:tcPr anchor="ctr"/>
                </a:tc>
                <a:extLst>
                  <a:ext uri="{0D108BD9-81ED-4DB2-BD59-A6C34878D82A}">
                    <a16:rowId xmlns:a16="http://schemas.microsoft.com/office/drawing/2014/main" val="3596071022"/>
                  </a:ext>
                </a:extLst>
              </a:tr>
              <a:tr h="473682">
                <a:tc>
                  <a:txBody>
                    <a:bodyPr/>
                    <a:lstStyle/>
                    <a:p>
                      <a:r>
                        <a:rPr lang="en-US" sz="1100" b="1"/>
                        <a:t>The Blood of the Covenant</a:t>
                      </a:r>
                      <a:endParaRPr lang="en-US" sz="1100"/>
                    </a:p>
                  </a:txBody>
                  <a:tcPr anchor="ctr"/>
                </a:tc>
                <a:tc>
                  <a:txBody>
                    <a:bodyPr/>
                    <a:lstStyle/>
                    <a:p>
                      <a:r>
                        <a:rPr lang="en-US" sz="1100"/>
                        <a:t>Moses sprinkles blood on the people to seal God’s covenant at Sinai, symbolizing their commitment to God.</a:t>
                      </a:r>
                    </a:p>
                  </a:txBody>
                  <a:tcPr anchor="ctr"/>
                </a:tc>
                <a:tc>
                  <a:txBody>
                    <a:bodyPr/>
                    <a:lstStyle/>
                    <a:p>
                      <a:r>
                        <a:rPr lang="en-US" sz="1100"/>
                        <a:t>The Eucharistic wine, as Christ’s blood of the new covenant, symbolizes the Holy Spirit’s role in sealing believers in God’s promise of salvation, fulfilling the Old Covenant.</a:t>
                      </a:r>
                    </a:p>
                  </a:txBody>
                  <a:tcPr anchor="ctr"/>
                </a:tc>
                <a:tc>
                  <a:txBody>
                    <a:bodyPr/>
                    <a:lstStyle/>
                    <a:p>
                      <a:r>
                        <a:rPr lang="en-GB" sz="1100" b="1" dirty="0"/>
                        <a:t>Old Testament</a:t>
                      </a:r>
                      <a:r>
                        <a:rPr lang="en-GB" sz="1100" dirty="0"/>
                        <a:t>: Exodus 24:6-8; Leviticus 17:11</a:t>
                      </a:r>
                      <a:br>
                        <a:rPr lang="en-GB" sz="1100" dirty="0"/>
                      </a:br>
                      <a:r>
                        <a:rPr lang="en-GB" sz="1100" b="1" dirty="0"/>
                        <a:t>New Testament</a:t>
                      </a:r>
                      <a:r>
                        <a:rPr lang="en-GB" sz="1100" dirty="0"/>
                        <a:t>: Matthew 26:28; Mark 14:24; Luke 22:20; Hebrews 9:18-20; Hebrews 12:24</a:t>
                      </a:r>
                    </a:p>
                  </a:txBody>
                  <a:tcPr anchor="ctr"/>
                </a:tc>
                <a:extLst>
                  <a:ext uri="{0D108BD9-81ED-4DB2-BD59-A6C34878D82A}">
                    <a16:rowId xmlns:a16="http://schemas.microsoft.com/office/drawing/2014/main" val="2443969448"/>
                  </a:ext>
                </a:extLst>
              </a:tr>
            </a:tbl>
          </a:graphicData>
        </a:graphic>
      </p:graphicFrame>
    </p:spTree>
    <p:extLst>
      <p:ext uri="{BB962C8B-B14F-4D97-AF65-F5344CB8AC3E}">
        <p14:creationId xmlns:p14="http://schemas.microsoft.com/office/powerpoint/2010/main" val="3248029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5EB972-6BD6-47D1-9E78-CE35D79FC904}"/>
              </a:ext>
            </a:extLst>
          </p:cNvPr>
          <p:cNvSpPr>
            <a:spLocks noGrp="1"/>
          </p:cNvSpPr>
          <p:nvPr>
            <p:ph type="title"/>
          </p:nvPr>
        </p:nvSpPr>
        <p:spPr>
          <a:xfrm>
            <a:off x="905256" y="99716"/>
            <a:ext cx="9914859" cy="542544"/>
          </a:xfrm>
        </p:spPr>
        <p:txBody>
          <a:bodyPr rtlCol="0">
            <a:normAutofit fontScale="90000"/>
          </a:bodyPr>
          <a:lstStyle/>
          <a:p>
            <a:pPr rtl="0"/>
            <a:r>
              <a:rPr lang="en-GB"/>
              <a:t>Timeline with Festivals</a:t>
            </a:r>
          </a:p>
        </p:txBody>
      </p:sp>
      <p:graphicFrame>
        <p:nvGraphicFramePr>
          <p:cNvPr id="4" name="Table 4">
            <a:extLst>
              <a:ext uri="{FF2B5EF4-FFF2-40B4-BE49-F238E27FC236}">
                <a16:creationId xmlns:a16="http://schemas.microsoft.com/office/drawing/2014/main" id="{115C55EB-D35E-42BE-8A0C-ED4493EFBDD6}"/>
              </a:ext>
            </a:extLst>
          </p:cNvPr>
          <p:cNvGraphicFramePr>
            <a:graphicFrameLocks noGrp="1"/>
          </p:cNvGraphicFramePr>
          <p:nvPr>
            <p:ph idx="1"/>
            <p:extLst>
              <p:ext uri="{D42A27DB-BD31-4B8C-83A1-F6EECF244321}">
                <p14:modId xmlns:p14="http://schemas.microsoft.com/office/powerpoint/2010/main" val="76950034"/>
              </p:ext>
            </p:extLst>
          </p:nvPr>
        </p:nvGraphicFramePr>
        <p:xfrm>
          <a:off x="429985" y="642260"/>
          <a:ext cx="11332030" cy="6032297"/>
        </p:xfrm>
        <a:graphic>
          <a:graphicData uri="http://schemas.openxmlformats.org/drawingml/2006/table">
            <a:tbl>
              <a:tblPr firstRow="1" bandRow="1">
                <a:tableStyleId>{69012ECD-51FC-41F1-AA8D-1B2483CD663E}</a:tableStyleId>
              </a:tblPr>
              <a:tblGrid>
                <a:gridCol w="2266406">
                  <a:extLst>
                    <a:ext uri="{9D8B030D-6E8A-4147-A177-3AD203B41FA5}">
                      <a16:colId xmlns:a16="http://schemas.microsoft.com/office/drawing/2014/main" val="1055510699"/>
                    </a:ext>
                  </a:extLst>
                </a:gridCol>
                <a:gridCol w="2266406">
                  <a:extLst>
                    <a:ext uri="{9D8B030D-6E8A-4147-A177-3AD203B41FA5}">
                      <a16:colId xmlns:a16="http://schemas.microsoft.com/office/drawing/2014/main" val="1937429678"/>
                    </a:ext>
                  </a:extLst>
                </a:gridCol>
                <a:gridCol w="2266406">
                  <a:extLst>
                    <a:ext uri="{9D8B030D-6E8A-4147-A177-3AD203B41FA5}">
                      <a16:colId xmlns:a16="http://schemas.microsoft.com/office/drawing/2014/main" val="2449211887"/>
                    </a:ext>
                  </a:extLst>
                </a:gridCol>
                <a:gridCol w="2266406">
                  <a:extLst>
                    <a:ext uri="{9D8B030D-6E8A-4147-A177-3AD203B41FA5}">
                      <a16:colId xmlns:a16="http://schemas.microsoft.com/office/drawing/2014/main" val="765354683"/>
                    </a:ext>
                  </a:extLst>
                </a:gridCol>
                <a:gridCol w="2266406">
                  <a:extLst>
                    <a:ext uri="{9D8B030D-6E8A-4147-A177-3AD203B41FA5}">
                      <a16:colId xmlns:a16="http://schemas.microsoft.com/office/drawing/2014/main" val="2664176848"/>
                    </a:ext>
                  </a:extLst>
                </a:gridCol>
              </a:tblGrid>
              <a:tr h="298294">
                <a:tc>
                  <a:txBody>
                    <a:bodyPr/>
                    <a:lstStyle/>
                    <a:p>
                      <a:pPr rtl="0"/>
                      <a:r>
                        <a:rPr lang="en-GB" sz="1400" b="1">
                          <a:solidFill>
                            <a:srgbClr val="000000"/>
                          </a:solidFill>
                          <a:effectLst/>
                          <a:latin typeface="Arial" panose="020B0604020202020204" pitchFamily="34" charset="0"/>
                        </a:rPr>
                        <a:t>Date</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3"/>
                    </a:solidFill>
                  </a:tcPr>
                </a:tc>
                <a:tc>
                  <a:txBody>
                    <a:bodyPr/>
                    <a:lstStyle/>
                    <a:p>
                      <a:pPr rtl="0"/>
                      <a:r>
                        <a:rPr lang="en-GB" sz="1400" b="1">
                          <a:solidFill>
                            <a:srgbClr val="000000"/>
                          </a:solidFill>
                          <a:effectLst/>
                          <a:latin typeface="Arial" panose="020B0604020202020204" pitchFamily="34" charset="0"/>
                        </a:rPr>
                        <a:t>Event</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3"/>
                    </a:solidFill>
                  </a:tcPr>
                </a:tc>
                <a:tc>
                  <a:txBody>
                    <a:bodyPr/>
                    <a:lstStyle/>
                    <a:p>
                      <a:pPr rtl="0"/>
                      <a:r>
                        <a:rPr lang="en-GB" sz="1400" b="1">
                          <a:solidFill>
                            <a:srgbClr val="000000"/>
                          </a:solidFill>
                          <a:effectLst/>
                          <a:latin typeface="Arial" panose="020B0604020202020204" pitchFamily="34" charset="0"/>
                        </a:rPr>
                        <a:t>Festival Context</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3"/>
                    </a:solidFill>
                  </a:tcPr>
                </a:tc>
                <a:tc>
                  <a:txBody>
                    <a:bodyPr/>
                    <a:lstStyle/>
                    <a:p>
                      <a:pPr rtl="0"/>
                      <a:r>
                        <a:rPr lang="en-GB" sz="1400" b="1">
                          <a:solidFill>
                            <a:srgbClr val="000000"/>
                          </a:solidFill>
                          <a:effectLst/>
                          <a:latin typeface="Arial" panose="020B0604020202020204" pitchFamily="34" charset="0"/>
                        </a:rPr>
                        <a:t>References</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3"/>
                    </a:solidFill>
                  </a:tcPr>
                </a:tc>
                <a:tc>
                  <a:txBody>
                    <a:bodyPr/>
                    <a:lstStyle/>
                    <a:p>
                      <a:pPr rtl="0"/>
                      <a:r>
                        <a:rPr lang="en-GB" sz="1400" b="1">
                          <a:solidFill>
                            <a:srgbClr val="000000"/>
                          </a:solidFill>
                          <a:effectLst/>
                          <a:latin typeface="Arial" panose="020B0604020202020204" pitchFamily="34" charset="0"/>
                        </a:rPr>
                        <a:t>Date</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solidFill>
                      <a:schemeClr val="accent3"/>
                    </a:solidFill>
                  </a:tcPr>
                </a:tc>
                <a:extLst>
                  <a:ext uri="{0D108BD9-81ED-4DB2-BD59-A6C34878D82A}">
                    <a16:rowId xmlns:a16="http://schemas.microsoft.com/office/drawing/2014/main" val="1904133184"/>
                  </a:ext>
                </a:extLst>
              </a:tr>
              <a:tr h="1189259">
                <a:tc>
                  <a:txBody>
                    <a:bodyPr/>
                    <a:lstStyle/>
                    <a:p>
                      <a:pPr rtl="0"/>
                      <a:r>
                        <a:rPr lang="en-GB" sz="1400" dirty="0">
                          <a:solidFill>
                            <a:srgbClr val="000000"/>
                          </a:solidFill>
                          <a:effectLst/>
                          <a:latin typeface="Arial" panose="020B0604020202020204" pitchFamily="34" charset="0"/>
                        </a:rPr>
                        <a:t>Nisan 13/14 Evening (Thursday night)</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Last Supper, Betrayal, Arrest</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Removal of Leaven</a:t>
                      </a:r>
                    </a:p>
                    <a:p>
                      <a:pPr rtl="0"/>
                      <a:r>
                        <a:rPr lang="en-GB" sz="1400">
                          <a:solidFill>
                            <a:srgbClr val="000000"/>
                          </a:solidFill>
                          <a:effectLst/>
                          <a:latin typeface="Arial" panose="020B0604020202020204" pitchFamily="34" charset="0"/>
                        </a:rPr>
                        <a:t>completed earlier (Nisan 14 day); Passover meal prep</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Matthew 26:17-56; Mark 14:12-52; Luke 22:7-53; John 13:1-18:11</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Nisan 13/14 Evening (Thursday night)</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377588269"/>
                  </a:ext>
                </a:extLst>
              </a:tr>
              <a:tr h="813704">
                <a:tc>
                  <a:txBody>
                    <a:bodyPr/>
                    <a:lstStyle/>
                    <a:p>
                      <a:pPr rtl="0"/>
                      <a:r>
                        <a:rPr lang="en-GB" sz="1400">
                          <a:solidFill>
                            <a:srgbClr val="000000"/>
                          </a:solidFill>
                          <a:effectLst/>
                          <a:latin typeface="Arial" panose="020B0604020202020204" pitchFamily="34" charset="0"/>
                        </a:rPr>
                        <a:t>Nisan 14 Daytime (Friday)</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Trials, Crucifixion (9 AM–3 PM), Burial</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Passover</a:t>
                      </a:r>
                    </a:p>
                    <a:p>
                      <a:pPr rtl="0"/>
                      <a:r>
                        <a:rPr lang="en-GB" sz="1400">
                          <a:solidFill>
                            <a:srgbClr val="000000"/>
                          </a:solidFill>
                          <a:effectLst/>
                          <a:latin typeface="Arial" panose="020B0604020202020204" pitchFamily="34" charset="0"/>
                        </a:rPr>
                        <a:t>: Lambs killed, Jesus dies as Passover Lamb</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Matthew 27:1-60; Mark 15:1-46; Luke 23:1-56; John 18:28-19:42</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Nisan 14 Daytime (Friday)</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961842348"/>
                  </a:ext>
                </a:extLst>
              </a:tr>
              <a:tr h="1001481">
                <a:tc>
                  <a:txBody>
                    <a:bodyPr/>
                    <a:lstStyle/>
                    <a:p>
                      <a:pPr rtl="0"/>
                      <a:r>
                        <a:rPr lang="en-GB" sz="1400">
                          <a:solidFill>
                            <a:srgbClr val="000000"/>
                          </a:solidFill>
                          <a:effectLst/>
                          <a:latin typeface="Arial" panose="020B0604020202020204" pitchFamily="34" charset="0"/>
                        </a:rPr>
                        <a:t>Nisan 15 (Friday night–Saturday)</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In Tomb, Sabbath Rest</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Feast of Unleavened Bread</a:t>
                      </a:r>
                    </a:p>
                    <a:p>
                      <a:pPr rtl="0"/>
                      <a:r>
                        <a:rPr lang="en-GB" sz="1400">
                          <a:solidFill>
                            <a:srgbClr val="000000"/>
                          </a:solidFill>
                          <a:effectLst/>
                          <a:latin typeface="Arial" panose="020B0604020202020204" pitchFamily="34" charset="0"/>
                        </a:rPr>
                        <a:t>: First day, holy convocation</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de-DE" sz="1400">
                          <a:solidFill>
                            <a:srgbClr val="000000"/>
                          </a:solidFill>
                          <a:effectLst/>
                          <a:latin typeface="Arial" panose="020B0604020202020204" pitchFamily="34" charset="0"/>
                        </a:rPr>
                        <a:t>Matthew 27:62-66; Mark 15:47; Luke 23:56</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Nisan 15 (Friday night–Saturday)</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1258199512"/>
                  </a:ext>
                </a:extLst>
              </a:tr>
              <a:tr h="924713">
                <a:tc>
                  <a:txBody>
                    <a:bodyPr/>
                    <a:lstStyle/>
                    <a:p>
                      <a:pPr rtl="0"/>
                      <a:r>
                        <a:rPr lang="en-GB" sz="1400">
                          <a:solidFill>
                            <a:srgbClr val="000000"/>
                          </a:solidFill>
                          <a:effectLst/>
                          <a:latin typeface="Arial" panose="020B0604020202020204" pitchFamily="34" charset="0"/>
                        </a:rPr>
                        <a:t>Nisan 16 (Saturday night)</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In Tomb</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Feast of Unleavened Bread</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a:solidFill>
                            <a:srgbClr val="000000"/>
                          </a:solidFill>
                          <a:effectLst/>
                          <a:latin typeface="Arial" panose="020B0604020202020204" pitchFamily="34" charset="0"/>
                        </a:rPr>
                        <a:t>: Second day</a:t>
                      </a:r>
                      <a:br>
                        <a:rPr lang="en-GB" sz="1400">
                          <a:solidFill>
                            <a:srgbClr val="000000"/>
                          </a:solidFill>
                          <a:effectLst/>
                          <a:latin typeface="Arial" panose="020B0604020202020204" pitchFamily="34" charset="0"/>
                        </a:rPr>
                      </a:br>
                      <a:r>
                        <a:rPr lang="en-GB" sz="1400">
                          <a:solidFill>
                            <a:srgbClr val="000000"/>
                          </a:solidFill>
                          <a:effectLst/>
                          <a:latin typeface="Arial" panose="020B0604020202020204" pitchFamily="34" charset="0"/>
                        </a:rPr>
                        <a:t>Feast of First fruits</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de-DE" sz="1400" dirty="0">
                          <a:solidFill>
                            <a:srgbClr val="000000"/>
                          </a:solidFill>
                          <a:effectLst/>
                          <a:latin typeface="Arial" panose="020B0604020202020204" pitchFamily="34" charset="0"/>
                        </a:rPr>
                        <a:t>1 Peter 3:18-20; </a:t>
                      </a:r>
                      <a:r>
                        <a:rPr lang="de-DE" sz="1400" i="1" dirty="0">
                          <a:solidFill>
                            <a:srgbClr val="000000"/>
                          </a:solidFill>
                          <a:effectLst/>
                          <a:latin typeface="Arial" panose="020B0604020202020204" pitchFamily="34" charset="0"/>
                        </a:rPr>
                        <a:t>cf. 1 Enoch 10:4-14, 22:3-13</a:t>
                      </a:r>
                      <a:r>
                        <a:rPr lang="de-DE" sz="1400" dirty="0">
                          <a:solidFill>
                            <a:srgbClr val="000000"/>
                          </a:solidFill>
                          <a:effectLst/>
                          <a:latin typeface="Arial" panose="020B0604020202020204" pitchFamily="34" charset="0"/>
                        </a:rPr>
                        <a:t>; 1 Peter 4:6</a:t>
                      </a:r>
                    </a:p>
                    <a:p>
                      <a:pPr rtl="0"/>
                      <a:r>
                        <a:rPr lang="en-GB" sz="1400" dirty="0">
                          <a:solidFill>
                            <a:srgbClr val="000000"/>
                          </a:solidFill>
                          <a:effectLst/>
                          <a:latin typeface="Arial" panose="020B0604020202020204" pitchFamily="34" charset="0"/>
                        </a:rPr>
                        <a:t>Ephesians 4:8-10; </a:t>
                      </a:r>
                      <a:r>
                        <a:rPr lang="en-GB" sz="1400" i="1" dirty="0">
                          <a:solidFill>
                            <a:srgbClr val="000000"/>
                          </a:solidFill>
                          <a:effectLst/>
                          <a:latin typeface="Arial" panose="020B0604020202020204" pitchFamily="34" charset="0"/>
                        </a:rPr>
                        <a:t>cf. 1 Enoch 51:1-2</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Nisan 16 (Saturday night)</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2230813387"/>
                  </a:ext>
                </a:extLst>
              </a:tr>
              <a:tr h="1564813">
                <a:tc>
                  <a:txBody>
                    <a:bodyPr/>
                    <a:lstStyle/>
                    <a:p>
                      <a:pPr rtl="0"/>
                      <a:r>
                        <a:rPr lang="en-GB" sz="1400">
                          <a:solidFill>
                            <a:srgbClr val="000000"/>
                          </a:solidFill>
                          <a:effectLst/>
                          <a:latin typeface="Arial" panose="020B0604020202020204" pitchFamily="34" charset="0"/>
                        </a:rPr>
                        <a:t>Nisan 16/17 (Sunday morning)</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Resurrection, Empty Tomb</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a:solidFill>
                            <a:srgbClr val="000000"/>
                          </a:solidFill>
                          <a:effectLst/>
                          <a:latin typeface="Arial" panose="020B0604020202020204" pitchFamily="34" charset="0"/>
                        </a:rPr>
                        <a:t>Feast of Unleavened Bread</a:t>
                      </a:r>
                    </a:p>
                    <a:p>
                      <a:pPr rtl="0"/>
                      <a:r>
                        <a:rPr lang="en-GB" sz="1400">
                          <a:solidFill>
                            <a:srgbClr val="000000"/>
                          </a:solidFill>
                          <a:effectLst/>
                          <a:latin typeface="Arial" panose="020B0604020202020204" pitchFamily="34" charset="0"/>
                        </a:rPr>
                        <a:t>(Day 3); </a:t>
                      </a:r>
                    </a:p>
                    <a:p>
                      <a:pPr rtl="0"/>
                      <a:r>
                        <a:rPr lang="en-GB" sz="1400">
                          <a:solidFill>
                            <a:srgbClr val="000000"/>
                          </a:solidFill>
                          <a:effectLst/>
                          <a:latin typeface="Arial" panose="020B0604020202020204" pitchFamily="34" charset="0"/>
                        </a:rPr>
                        <a:t>Still Feast of First fruits</a:t>
                      </a:r>
                    </a:p>
                    <a:p>
                      <a:pPr rtl="0"/>
                      <a:r>
                        <a:rPr lang="en-GB" sz="1400">
                          <a:solidFill>
                            <a:srgbClr val="000000"/>
                          </a:solidFill>
                          <a:effectLst/>
                          <a:latin typeface="Arial" panose="020B0604020202020204" pitchFamily="34" charset="0"/>
                        </a:rPr>
                        <a:t>(day after Sabbath)</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dirty="0">
                          <a:solidFill>
                            <a:srgbClr val="000000"/>
                          </a:solidFill>
                          <a:effectLst/>
                          <a:latin typeface="Arial" panose="020B0604020202020204" pitchFamily="34" charset="0"/>
                        </a:rPr>
                        <a:t>Matthew 28:1-10; Mark 16:1-8; Luke 24:1-12; John 20:1-18</a:t>
                      </a:r>
                    </a:p>
                    <a:p>
                      <a:pPr rtl="0"/>
                      <a:r>
                        <a:rPr lang="en-GB" sz="1400" dirty="0">
                          <a:solidFill>
                            <a:srgbClr val="000000"/>
                          </a:solidFill>
                          <a:effectLst/>
                          <a:latin typeface="Arial" panose="020B0604020202020204" pitchFamily="34" charset="0"/>
                        </a:rPr>
                        <a:t>Matthew 27:52-53; </a:t>
                      </a:r>
                      <a:r>
                        <a:rPr lang="en-GB" sz="1400" i="1" dirty="0">
                          <a:solidFill>
                            <a:srgbClr val="000000"/>
                          </a:solidFill>
                          <a:effectLst/>
                          <a:latin typeface="Arial" panose="020B0604020202020204" pitchFamily="34" charset="0"/>
                        </a:rPr>
                        <a:t>cf. 1 Enoch 51:1-2</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tc>
                  <a:txBody>
                    <a:bodyPr/>
                    <a:lstStyle/>
                    <a:p>
                      <a:pPr rtl="0"/>
                      <a:r>
                        <a:rPr lang="en-GB" sz="1400" dirty="0">
                          <a:solidFill>
                            <a:srgbClr val="000000"/>
                          </a:solidFill>
                          <a:effectLst/>
                          <a:latin typeface="Arial" panose="020B0604020202020204" pitchFamily="34" charset="0"/>
                        </a:rPr>
                        <a:t>Nisan 16/17 (Sunday morning)</a:t>
                      </a:r>
                    </a:p>
                  </a:txBody>
                  <a:tcPr anchor="ctr">
                    <a:lnL w="9525" cap="flat" cmpd="sng" algn="ctr">
                      <a:solidFill>
                        <a:schemeClr val="accent3"/>
                      </a:solidFill>
                      <a:prstDash val="solid"/>
                      <a:round/>
                      <a:headEnd type="none" w="med" len="med"/>
                      <a:tailEnd type="none" w="med" len="med"/>
                    </a:lnL>
                    <a:lnR w="9525" cap="flat" cmpd="sng" algn="ctr">
                      <a:solidFill>
                        <a:schemeClr val="accent3"/>
                      </a:solidFill>
                      <a:prstDash val="solid"/>
                      <a:round/>
                      <a:headEnd type="none" w="med" len="med"/>
                      <a:tailEnd type="none" w="med" len="med"/>
                    </a:lnR>
                    <a:lnT w="9525" cap="flat" cmpd="sng" algn="ctr">
                      <a:solidFill>
                        <a:schemeClr val="accent3"/>
                      </a:solidFill>
                      <a:prstDash val="solid"/>
                      <a:round/>
                      <a:headEnd type="none" w="med" len="med"/>
                      <a:tailEnd type="none" w="med" len="med"/>
                    </a:lnT>
                    <a:lnB w="9525" cap="flat" cmpd="sng" algn="ctr">
                      <a:solidFill>
                        <a:schemeClr val="accent3"/>
                      </a:solidFill>
                      <a:prstDash val="solid"/>
                      <a:round/>
                      <a:headEnd type="none" w="med" len="med"/>
                      <a:tailEnd type="none" w="med" len="med"/>
                    </a:lnB>
                  </a:tcPr>
                </a:tc>
                <a:extLst>
                  <a:ext uri="{0D108BD9-81ED-4DB2-BD59-A6C34878D82A}">
                    <a16:rowId xmlns:a16="http://schemas.microsoft.com/office/drawing/2014/main" val="704396308"/>
                  </a:ext>
                </a:extLst>
              </a:tr>
            </a:tbl>
          </a:graphicData>
        </a:graphic>
      </p:graphicFrame>
      <p:sp>
        <p:nvSpPr>
          <p:cNvPr id="5" name="Date Placeholder 4">
            <a:extLst>
              <a:ext uri="{FF2B5EF4-FFF2-40B4-BE49-F238E27FC236}">
                <a16:creationId xmlns:a16="http://schemas.microsoft.com/office/drawing/2014/main" id="{5C378AB1-B107-4B6E-AFB4-6820509E85B8}"/>
              </a:ext>
            </a:extLst>
          </p:cNvPr>
          <p:cNvSpPr>
            <a:spLocks noGrp="1"/>
          </p:cNvSpPr>
          <p:nvPr>
            <p:ph type="dt" sz="half" idx="10"/>
          </p:nvPr>
        </p:nvSpPr>
        <p:spPr>
          <a:xfrm>
            <a:off x="9323285" y="6434524"/>
            <a:ext cx="2067867" cy="365125"/>
          </a:xfrm>
        </p:spPr>
        <p:txBody>
          <a:bodyPr rtlCol="0"/>
          <a:lstStyle/>
          <a:p>
            <a:pPr rtl="0"/>
            <a:r>
              <a:rPr lang="en-GB"/>
              <a:t>2/8/20XX</a:t>
            </a:r>
          </a:p>
        </p:txBody>
      </p:sp>
      <p:sp>
        <p:nvSpPr>
          <p:cNvPr id="7" name="Slide Number Placeholder 6">
            <a:extLst>
              <a:ext uri="{FF2B5EF4-FFF2-40B4-BE49-F238E27FC236}">
                <a16:creationId xmlns:a16="http://schemas.microsoft.com/office/drawing/2014/main" id="{D6457D41-65CB-4795-A8FB-A35DF5075A78}"/>
              </a:ext>
            </a:extLst>
          </p:cNvPr>
          <p:cNvSpPr>
            <a:spLocks noGrp="1"/>
          </p:cNvSpPr>
          <p:nvPr>
            <p:ph type="sldNum" sz="quarter" idx="12"/>
          </p:nvPr>
        </p:nvSpPr>
        <p:spPr>
          <a:xfrm>
            <a:off x="11391152" y="6434524"/>
            <a:ext cx="693261" cy="365125"/>
          </a:xfrm>
        </p:spPr>
        <p:txBody>
          <a:bodyPr rtlCol="0"/>
          <a:lstStyle/>
          <a:p>
            <a:pPr rtl="0"/>
            <a:fld id="{08AB70BE-1769-45B8-85A6-0C837432C7E6}" type="slidenum">
              <a:rPr lang="en-GB" smtClean="0"/>
              <a:pPr rtl="0"/>
              <a:t>18</a:t>
            </a:fld>
            <a:endParaRPr lang="en-GB"/>
          </a:p>
        </p:txBody>
      </p:sp>
    </p:spTree>
    <p:extLst>
      <p:ext uri="{BB962C8B-B14F-4D97-AF65-F5344CB8AC3E}">
        <p14:creationId xmlns:p14="http://schemas.microsoft.com/office/powerpoint/2010/main" val="1279475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E210A-2F4A-05D0-2113-2121BB78D3C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B23074-F9C4-A257-A54E-53A26D45F8C8}"/>
              </a:ext>
            </a:extLst>
          </p:cNvPr>
          <p:cNvSpPr>
            <a:spLocks noGrp="1"/>
          </p:cNvSpPr>
          <p:nvPr>
            <p:ph type="title"/>
          </p:nvPr>
        </p:nvSpPr>
        <p:spPr>
          <a:xfrm>
            <a:off x="642257" y="-100584"/>
            <a:ext cx="10896599" cy="1325563"/>
          </a:xfrm>
        </p:spPr>
        <p:txBody>
          <a:bodyPr rtlCol="0"/>
          <a:lstStyle/>
          <a:p>
            <a:pPr rtl="0"/>
            <a:r>
              <a:rPr lang="en-GB"/>
              <a:t>Communion at 230AD (</a:t>
            </a:r>
            <a:r>
              <a:rPr lang="en-GB" err="1"/>
              <a:t>Meggido</a:t>
            </a:r>
            <a:r>
              <a:rPr lang="en-GB"/>
              <a:t> Mosaic)</a:t>
            </a:r>
          </a:p>
        </p:txBody>
      </p:sp>
      <p:sp>
        <p:nvSpPr>
          <p:cNvPr id="11" name="Date Placeholder 10">
            <a:extLst>
              <a:ext uri="{FF2B5EF4-FFF2-40B4-BE49-F238E27FC236}">
                <a16:creationId xmlns:a16="http://schemas.microsoft.com/office/drawing/2014/main" id="{24B6D50B-AE96-D117-B8A8-D3A2D23C802D}"/>
              </a:ext>
            </a:extLst>
          </p:cNvPr>
          <p:cNvSpPr>
            <a:spLocks noGrp="1"/>
          </p:cNvSpPr>
          <p:nvPr>
            <p:ph type="dt" sz="half" idx="10"/>
          </p:nvPr>
        </p:nvSpPr>
        <p:spPr>
          <a:xfrm>
            <a:off x="9017000" y="6433202"/>
            <a:ext cx="2374150" cy="367841"/>
          </a:xfrm>
        </p:spPr>
        <p:txBody>
          <a:bodyPr rtlCol="0"/>
          <a:lstStyle/>
          <a:p>
            <a:pPr rtl="0"/>
            <a:r>
              <a:rPr lang="en-GB"/>
              <a:t>2/8/20XX</a:t>
            </a:r>
          </a:p>
        </p:txBody>
      </p:sp>
      <p:sp>
        <p:nvSpPr>
          <p:cNvPr id="13" name="Slide Number Placeholder 12">
            <a:extLst>
              <a:ext uri="{FF2B5EF4-FFF2-40B4-BE49-F238E27FC236}">
                <a16:creationId xmlns:a16="http://schemas.microsoft.com/office/drawing/2014/main" id="{D78043B1-F713-47AD-3A7F-DA59825AFCFD}"/>
              </a:ext>
            </a:extLst>
          </p:cNvPr>
          <p:cNvSpPr>
            <a:spLocks noGrp="1"/>
          </p:cNvSpPr>
          <p:nvPr>
            <p:ph type="sldNum" sz="quarter" idx="12"/>
          </p:nvPr>
        </p:nvSpPr>
        <p:spPr>
          <a:xfrm>
            <a:off x="11391150" y="6433203"/>
            <a:ext cx="693263" cy="367842"/>
          </a:xfrm>
        </p:spPr>
        <p:txBody>
          <a:bodyPr rtlCol="0"/>
          <a:lstStyle/>
          <a:p>
            <a:pPr rtl="0"/>
            <a:fld id="{08AB70BE-1769-45B8-85A6-0C837432C7E6}" type="slidenum">
              <a:rPr lang="en-GB" smtClean="0"/>
              <a:pPr rtl="0"/>
              <a:t>19</a:t>
            </a:fld>
            <a:endParaRPr lang="en-GB"/>
          </a:p>
        </p:txBody>
      </p:sp>
      <p:pic>
        <p:nvPicPr>
          <p:cNvPr id="25" name="Content Placeholder 24" descr="A close-up of a stone floor&#10;&#10;AI-generated content may be incorrect.">
            <a:extLst>
              <a:ext uri="{FF2B5EF4-FFF2-40B4-BE49-F238E27FC236}">
                <a16:creationId xmlns:a16="http://schemas.microsoft.com/office/drawing/2014/main" id="{C3CFE28A-A04F-C2B5-839A-E0EEF6473BAC}"/>
              </a:ext>
            </a:extLst>
          </p:cNvPr>
          <p:cNvPicPr>
            <a:picLocks noGrp="1" noChangeAspect="1"/>
          </p:cNvPicPr>
          <p:nvPr>
            <p:ph sz="quarter" idx="14"/>
          </p:nvPr>
        </p:nvPicPr>
        <p:blipFill>
          <a:blip r:embed="rId3"/>
          <a:stretch>
            <a:fillRect/>
          </a:stretch>
        </p:blipFill>
        <p:spPr>
          <a:xfrm>
            <a:off x="1889760" y="869375"/>
            <a:ext cx="7620000" cy="5090160"/>
          </a:xfrm>
        </p:spPr>
      </p:pic>
      <p:sp>
        <p:nvSpPr>
          <p:cNvPr id="17" name="Text Placeholder 16">
            <a:extLst>
              <a:ext uri="{FF2B5EF4-FFF2-40B4-BE49-F238E27FC236}">
                <a16:creationId xmlns:a16="http://schemas.microsoft.com/office/drawing/2014/main" id="{2B3F4B9F-A92B-9A3B-DF9C-1C68A6278EB8}"/>
              </a:ext>
            </a:extLst>
          </p:cNvPr>
          <p:cNvSpPr>
            <a:spLocks noGrp="1"/>
          </p:cNvSpPr>
          <p:nvPr>
            <p:ph type="body" sz="quarter" idx="3"/>
          </p:nvPr>
        </p:nvSpPr>
        <p:spPr>
          <a:xfrm>
            <a:off x="6892291" y="5372457"/>
            <a:ext cx="5006048" cy="823912"/>
          </a:xfrm>
          <a:solidFill>
            <a:schemeClr val="bg1"/>
          </a:solidFill>
        </p:spPr>
        <p:txBody>
          <a:bodyPr>
            <a:normAutofit fontScale="85000" lnSpcReduction="20000"/>
          </a:bodyPr>
          <a:lstStyle/>
          <a:p>
            <a:r>
              <a:rPr lang="en-GB" b="1" i="1" cap="none" err="1">
                <a:solidFill>
                  <a:srgbClr val="000000"/>
                </a:solidFill>
                <a:effectLst/>
                <a:latin typeface="Raleway" panose="020F0502020204030204" pitchFamily="2" charset="0"/>
              </a:rPr>
              <a:t>Akeptous</a:t>
            </a:r>
            <a:r>
              <a:rPr lang="en-GB" b="1" i="1" cap="none">
                <a:solidFill>
                  <a:srgbClr val="000000"/>
                </a:solidFill>
                <a:effectLst/>
                <a:latin typeface="Raleway" panose="020F0502020204030204" pitchFamily="2" charset="0"/>
              </a:rPr>
              <a:t>, the friend of God, has offered the table to God Jesus Christ (for) remembrance.</a:t>
            </a:r>
            <a:endParaRPr lang="en-GB" b="0" i="0" cap="none">
              <a:solidFill>
                <a:srgbClr val="000000"/>
              </a:solidFill>
              <a:effectLst/>
              <a:latin typeface="Raleway" panose="020F0502020204030204" pitchFamily="2" charset="0"/>
            </a:endParaRPr>
          </a:p>
        </p:txBody>
      </p:sp>
      <p:sp>
        <p:nvSpPr>
          <p:cNvPr id="10" name="Text Placeholder 9">
            <a:extLst>
              <a:ext uri="{FF2B5EF4-FFF2-40B4-BE49-F238E27FC236}">
                <a16:creationId xmlns:a16="http://schemas.microsoft.com/office/drawing/2014/main" id="{FF8F7748-9D41-499E-BE55-041EA64938BB}"/>
              </a:ext>
            </a:extLst>
          </p:cNvPr>
          <p:cNvSpPr>
            <a:spLocks noGrp="1"/>
          </p:cNvSpPr>
          <p:nvPr>
            <p:ph type="body" idx="1"/>
          </p:nvPr>
        </p:nvSpPr>
        <p:spPr>
          <a:xfrm>
            <a:off x="687956" y="5109210"/>
            <a:ext cx="5006047" cy="1507912"/>
          </a:xfrm>
          <a:solidFill>
            <a:schemeClr val="bg1"/>
          </a:solidFill>
        </p:spPr>
        <p:txBody>
          <a:bodyPr>
            <a:noAutofit/>
          </a:bodyPr>
          <a:lstStyle/>
          <a:p>
            <a:r>
              <a:rPr lang="en-GB" sz="1500" b="1" i="1" cap="none">
                <a:solidFill>
                  <a:srgbClr val="000000"/>
                </a:solidFill>
                <a:effectLst/>
                <a:latin typeface="Raleway" pitchFamily="2" charset="0"/>
              </a:rPr>
              <a:t>Gaianos, who is also called Porphyry, a centurion, our brother, having earnestly desired to do so, has commissioned this mosaic-inscription. Brutus has done the work.</a:t>
            </a:r>
            <a:endParaRPr lang="en-GB" sz="1500" b="0" i="0" cap="none">
              <a:solidFill>
                <a:srgbClr val="000000"/>
              </a:solidFill>
              <a:effectLst/>
              <a:latin typeface="Raleway" pitchFamily="2" charset="0"/>
            </a:endParaRPr>
          </a:p>
        </p:txBody>
      </p:sp>
      <p:sp>
        <p:nvSpPr>
          <p:cNvPr id="21" name="Text Placeholder 20">
            <a:extLst>
              <a:ext uri="{FF2B5EF4-FFF2-40B4-BE49-F238E27FC236}">
                <a16:creationId xmlns:a16="http://schemas.microsoft.com/office/drawing/2014/main" id="{E696F294-DE2C-9C91-A7D0-468DA684CA4A}"/>
              </a:ext>
            </a:extLst>
          </p:cNvPr>
          <p:cNvSpPr>
            <a:spLocks noGrp="1"/>
          </p:cNvSpPr>
          <p:nvPr>
            <p:ph type="body" sz="quarter" idx="13"/>
          </p:nvPr>
        </p:nvSpPr>
        <p:spPr>
          <a:xfrm>
            <a:off x="6892291" y="882772"/>
            <a:ext cx="4917924" cy="696246"/>
          </a:xfrm>
          <a:solidFill>
            <a:schemeClr val="bg1"/>
          </a:solidFill>
        </p:spPr>
        <p:txBody>
          <a:bodyPr>
            <a:normAutofit/>
          </a:bodyPr>
          <a:lstStyle/>
          <a:p>
            <a:r>
              <a:rPr lang="en-GB" sz="1500" i="1" cap="none">
                <a:solidFill>
                  <a:srgbClr val="000000"/>
                </a:solidFill>
                <a:effectLst/>
                <a:latin typeface="Raleway" pitchFamily="2" charset="0"/>
              </a:rPr>
              <a:t>Remember </a:t>
            </a:r>
            <a:r>
              <a:rPr lang="en-GB" sz="1500" i="1" cap="none" err="1">
                <a:solidFill>
                  <a:srgbClr val="000000"/>
                </a:solidFill>
                <a:effectLst/>
                <a:latin typeface="Raleway" pitchFamily="2" charset="0"/>
              </a:rPr>
              <a:t>Primilla</a:t>
            </a:r>
            <a:r>
              <a:rPr lang="en-GB" sz="1500" i="1" cap="none">
                <a:solidFill>
                  <a:srgbClr val="000000"/>
                </a:solidFill>
                <a:effectLst/>
                <a:latin typeface="Raleway" pitchFamily="2" charset="0"/>
              </a:rPr>
              <a:t> and </a:t>
            </a:r>
            <a:r>
              <a:rPr lang="en-GB" sz="1500" i="1" cap="none" err="1">
                <a:solidFill>
                  <a:srgbClr val="000000"/>
                </a:solidFill>
                <a:effectLst/>
                <a:latin typeface="Raleway" pitchFamily="2" charset="0"/>
              </a:rPr>
              <a:t>Cyriaca</a:t>
            </a:r>
            <a:r>
              <a:rPr lang="en-GB" sz="1500" i="1" cap="none">
                <a:solidFill>
                  <a:srgbClr val="000000"/>
                </a:solidFill>
                <a:effectLst/>
                <a:latin typeface="Raleway" pitchFamily="2" charset="0"/>
              </a:rPr>
              <a:t> and Dorothea, and moreover also </a:t>
            </a:r>
            <a:r>
              <a:rPr lang="en-GB" sz="1500" i="1" cap="none" err="1">
                <a:solidFill>
                  <a:srgbClr val="000000"/>
                </a:solidFill>
                <a:effectLst/>
                <a:latin typeface="Raleway" pitchFamily="2" charset="0"/>
              </a:rPr>
              <a:t>Chreste</a:t>
            </a:r>
            <a:r>
              <a:rPr lang="en-GB" sz="1500" i="1" cap="none">
                <a:solidFill>
                  <a:srgbClr val="000000"/>
                </a:solidFill>
                <a:effectLst/>
                <a:latin typeface="Raleway" pitchFamily="2" charset="0"/>
              </a:rPr>
              <a:t>.</a:t>
            </a:r>
            <a:endParaRPr lang="en-GB" sz="1500" i="1" cap="none">
              <a:latin typeface="Raleway" pitchFamily="2" charset="0"/>
            </a:endParaRPr>
          </a:p>
        </p:txBody>
      </p:sp>
      <p:cxnSp>
        <p:nvCxnSpPr>
          <p:cNvPr id="27" name="Straight Arrow Connector 26">
            <a:extLst>
              <a:ext uri="{FF2B5EF4-FFF2-40B4-BE49-F238E27FC236}">
                <a16:creationId xmlns:a16="http://schemas.microsoft.com/office/drawing/2014/main" id="{E19631D5-F42E-5468-2FBF-1A6B77E542E3}"/>
              </a:ext>
            </a:extLst>
          </p:cNvPr>
          <p:cNvCxnSpPr/>
          <p:nvPr/>
        </p:nvCxnSpPr>
        <p:spPr>
          <a:xfrm flipH="1">
            <a:off x="1393371" y="3810000"/>
            <a:ext cx="772886" cy="1284514"/>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8" name="Straight Arrow Connector 27">
            <a:extLst>
              <a:ext uri="{FF2B5EF4-FFF2-40B4-BE49-F238E27FC236}">
                <a16:creationId xmlns:a16="http://schemas.microsoft.com/office/drawing/2014/main" id="{343AE9B7-F9E5-F38C-4F0B-31F6B7E79D4D}"/>
              </a:ext>
            </a:extLst>
          </p:cNvPr>
          <p:cNvCxnSpPr>
            <a:cxnSpLocks/>
          </p:cNvCxnSpPr>
          <p:nvPr/>
        </p:nvCxnSpPr>
        <p:spPr>
          <a:xfrm>
            <a:off x="8066314" y="4321629"/>
            <a:ext cx="1868848" cy="1050826"/>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0" name="Straight Arrow Connector 29">
            <a:extLst>
              <a:ext uri="{FF2B5EF4-FFF2-40B4-BE49-F238E27FC236}">
                <a16:creationId xmlns:a16="http://schemas.microsoft.com/office/drawing/2014/main" id="{D809C229-B85F-A5C6-37AC-FB334F1EA1F3}"/>
              </a:ext>
            </a:extLst>
          </p:cNvPr>
          <p:cNvCxnSpPr>
            <a:cxnSpLocks/>
          </p:cNvCxnSpPr>
          <p:nvPr/>
        </p:nvCxnSpPr>
        <p:spPr>
          <a:xfrm flipV="1">
            <a:off x="8164286" y="1579018"/>
            <a:ext cx="1665514" cy="692545"/>
          </a:xfrm>
          <a:prstGeom prst="straightConnector1">
            <a:avLst/>
          </a:prstGeom>
          <a:ln w="19050" cap="flat" cmpd="sng" algn="ctr">
            <a:solidFill>
              <a:schemeClr val="accent2"/>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34" name="Oval 33">
            <a:extLst>
              <a:ext uri="{FF2B5EF4-FFF2-40B4-BE49-F238E27FC236}">
                <a16:creationId xmlns:a16="http://schemas.microsoft.com/office/drawing/2014/main" id="{67A3C75C-F3DA-30F5-2D82-8D89BF8D3D29}"/>
              </a:ext>
            </a:extLst>
          </p:cNvPr>
          <p:cNvSpPr/>
          <p:nvPr/>
        </p:nvSpPr>
        <p:spPr>
          <a:xfrm>
            <a:off x="5475515" y="3004457"/>
            <a:ext cx="1306286" cy="1284514"/>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3310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bg/>
                                          </p:spTgt>
                                        </p:tgtEl>
                                        <p:attrNameLst>
                                          <p:attrName>style.visibility</p:attrName>
                                        </p:attrNameLst>
                                      </p:cBhvr>
                                      <p:to>
                                        <p:strVal val="visible"/>
                                      </p:to>
                                    </p:set>
                                    <p:animEffect transition="in" filter="fade">
                                      <p:cBhvr>
                                        <p:cTn id="11" dur="500"/>
                                        <p:tgtEl>
                                          <p:spTgt spid="10">
                                            <p:bg/>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xEl>
                                              <p:pRg st="0" end="0"/>
                                            </p:txEl>
                                          </p:spTgt>
                                        </p:tgtEl>
                                        <p:attrNameLst>
                                          <p:attrName>style.visibility</p:attrName>
                                        </p:attrNameLst>
                                      </p:cBhvr>
                                      <p:to>
                                        <p:strVal val="visible"/>
                                      </p:to>
                                    </p:set>
                                    <p:animEffect transition="in" filter="fade">
                                      <p:cBhvr>
                                        <p:cTn id="16" dur="500"/>
                                        <p:tgtEl>
                                          <p:spTgt spid="10">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bg/>
                                          </p:spTgt>
                                        </p:tgtEl>
                                        <p:attrNameLst>
                                          <p:attrName>style.visibility</p:attrName>
                                        </p:attrNameLst>
                                      </p:cBhvr>
                                      <p:to>
                                        <p:strVal val="visible"/>
                                      </p:to>
                                    </p:set>
                                    <p:animEffect transition="in" filter="fade">
                                      <p:cBhvr>
                                        <p:cTn id="25" dur="500"/>
                                        <p:tgtEl>
                                          <p:spTgt spid="21">
                                            <p:bg/>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1">
                                            <p:txEl>
                                              <p:pRg st="0" end="0"/>
                                            </p:txEl>
                                          </p:spTgt>
                                        </p:tgtEl>
                                        <p:attrNameLst>
                                          <p:attrName>style.visibility</p:attrName>
                                        </p:attrNameLst>
                                      </p:cBhvr>
                                      <p:to>
                                        <p:strVal val="visible"/>
                                      </p:to>
                                    </p:set>
                                    <p:animEffect transition="in" filter="fade">
                                      <p:cBhvr>
                                        <p:cTn id="30" dur="500"/>
                                        <p:tgtEl>
                                          <p:spTgt spid="21">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7">
                                            <p:bg/>
                                          </p:spTgt>
                                        </p:tgtEl>
                                        <p:attrNameLst>
                                          <p:attrName>style.visibility</p:attrName>
                                        </p:attrNameLst>
                                      </p:cBhvr>
                                      <p:to>
                                        <p:strVal val="visible"/>
                                      </p:to>
                                    </p:set>
                                    <p:animEffect transition="in" filter="fade">
                                      <p:cBhvr>
                                        <p:cTn id="39" dur="500"/>
                                        <p:tgtEl>
                                          <p:spTgt spid="17">
                                            <p:bg/>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7">
                                            <p:txEl>
                                              <p:pRg st="0" end="0"/>
                                            </p:txEl>
                                          </p:spTgt>
                                        </p:tgtEl>
                                        <p:attrNameLst>
                                          <p:attrName>style.visibility</p:attrName>
                                        </p:attrNameLst>
                                      </p:cBhvr>
                                      <p:to>
                                        <p:strVal val="visible"/>
                                      </p:to>
                                    </p:set>
                                    <p:animEffect transition="in" filter="fade">
                                      <p:cBhvr>
                                        <p:cTn id="44" dur="500"/>
                                        <p:tgtEl>
                                          <p:spTgt spid="17">
                                            <p:txEl>
                                              <p:pRg st="0" end="0"/>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fade">
                                      <p:cBhvr>
                                        <p:cTn id="49"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animBg="1"/>
      <p:bldP spid="10" grpId="0" build="p" animBg="1"/>
      <p:bldP spid="21" grpId="0" build="p" animBg="1"/>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BD072B0-076E-4AAF-84A8-1A907CED4B03}"/>
              </a:ext>
            </a:extLst>
          </p:cNvPr>
          <p:cNvSpPr>
            <a:spLocks noGrp="1"/>
          </p:cNvSpPr>
          <p:nvPr>
            <p:ph type="title"/>
          </p:nvPr>
        </p:nvSpPr>
        <p:spPr>
          <a:xfrm>
            <a:off x="914401" y="525440"/>
            <a:ext cx="5390983" cy="1963318"/>
          </a:xfrm>
        </p:spPr>
        <p:txBody>
          <a:bodyPr rtlCol="0"/>
          <a:lstStyle/>
          <a:p>
            <a:pPr rtl="0"/>
            <a:r>
              <a:rPr lang="en-GB"/>
              <a:t>Agenda</a:t>
            </a:r>
          </a:p>
        </p:txBody>
      </p:sp>
      <p:sp>
        <p:nvSpPr>
          <p:cNvPr id="6" name="Content Placeholder 5">
            <a:extLst>
              <a:ext uri="{FF2B5EF4-FFF2-40B4-BE49-F238E27FC236}">
                <a16:creationId xmlns:a16="http://schemas.microsoft.com/office/drawing/2014/main" id="{FEF7041F-5C33-40F8-A459-751AEB102408}"/>
              </a:ext>
            </a:extLst>
          </p:cNvPr>
          <p:cNvSpPr>
            <a:spLocks noGrp="1"/>
          </p:cNvSpPr>
          <p:nvPr>
            <p:ph idx="1"/>
          </p:nvPr>
        </p:nvSpPr>
        <p:spPr>
          <a:xfrm>
            <a:off x="914401" y="3377821"/>
            <a:ext cx="5181600" cy="2799142"/>
          </a:xfrm>
        </p:spPr>
        <p:txBody>
          <a:bodyPr rtlCol="0"/>
          <a:lstStyle/>
          <a:p>
            <a:pPr rtl="0"/>
            <a:r>
              <a:rPr lang="en-GB"/>
              <a:t>What is Communion?</a:t>
            </a:r>
          </a:p>
          <a:p>
            <a:pPr rtl="0"/>
            <a:r>
              <a:rPr lang="en-GB"/>
              <a:t>Understanding Passover and its storyline</a:t>
            </a:r>
          </a:p>
          <a:p>
            <a:pPr rtl="0"/>
            <a:r>
              <a:rPr lang="en-GB"/>
              <a:t>Jesus’ last Supper and its storyline</a:t>
            </a:r>
          </a:p>
          <a:p>
            <a:pPr rtl="0"/>
            <a:r>
              <a:rPr lang="en-GB"/>
              <a:t>How they relate to each other?</a:t>
            </a:r>
          </a:p>
          <a:p>
            <a:pPr rtl="0"/>
            <a:r>
              <a:rPr lang="en-GB"/>
              <a:t>A brief look at Temple Sacrifice</a:t>
            </a:r>
          </a:p>
        </p:txBody>
      </p:sp>
      <p:pic>
        <p:nvPicPr>
          <p:cNvPr id="12" name="Picture Placeholder 11" descr="A galaxy in space">
            <a:extLst>
              <a:ext uri="{FF2B5EF4-FFF2-40B4-BE49-F238E27FC236}">
                <a16:creationId xmlns:a16="http://schemas.microsoft.com/office/drawing/2014/main" id="{74CBA211-37A0-4CC8-ACD3-522C5BE67732}"/>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6514166" y="-1798"/>
            <a:ext cx="2846566" cy="2872294"/>
          </a:xfrm>
        </p:spPr>
      </p:pic>
      <p:pic>
        <p:nvPicPr>
          <p:cNvPr id="14" name="Picture Placeholder 13" descr="A spiral galaxy in space">
            <a:extLst>
              <a:ext uri="{FF2B5EF4-FFF2-40B4-BE49-F238E27FC236}">
                <a16:creationId xmlns:a16="http://schemas.microsoft.com/office/drawing/2014/main" id="{1EAE460E-5FC8-45EA-B10F-E699814E8EA0}"/>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a:stretch/>
        </p:blipFill>
        <p:spPr>
          <a:xfrm>
            <a:off x="9360733" y="-1798"/>
            <a:ext cx="2826990" cy="2854594"/>
          </a:xfrm>
        </p:spPr>
      </p:pic>
      <p:pic>
        <p:nvPicPr>
          <p:cNvPr id="18" name="Picture Placeholder 17" descr="Star in the evening sky">
            <a:extLst>
              <a:ext uri="{FF2B5EF4-FFF2-40B4-BE49-F238E27FC236}">
                <a16:creationId xmlns:a16="http://schemas.microsoft.com/office/drawing/2014/main" id="{D9F63E76-B657-482E-810D-3321F4B962AA}"/>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a:stretch/>
        </p:blipFill>
        <p:spPr>
          <a:xfrm>
            <a:off x="6514169" y="2856391"/>
            <a:ext cx="3783717" cy="4001609"/>
          </a:xfrm>
        </p:spPr>
      </p:pic>
      <p:pic>
        <p:nvPicPr>
          <p:cNvPr id="16" name="Picture Placeholder 15" descr="The Northern Lights ">
            <a:extLst>
              <a:ext uri="{FF2B5EF4-FFF2-40B4-BE49-F238E27FC236}">
                <a16:creationId xmlns:a16="http://schemas.microsoft.com/office/drawing/2014/main" id="{0B4EBE43-9BF3-4053-9882-9A8FE1110EEF}"/>
              </a:ext>
            </a:extLst>
          </p:cNvPr>
          <p:cNvPicPr>
            <a:picLocks noGrp="1" noChangeAspect="1"/>
          </p:cNvPicPr>
          <p:nvPr>
            <p:ph type="pic" sz="quarter" idx="16"/>
          </p:nvPr>
        </p:nvPicPr>
        <p:blipFill rotWithShape="1">
          <a:blip r:embed="rId6" cstate="screen">
            <a:extLst>
              <a:ext uri="{28A0092B-C50C-407E-A947-70E740481C1C}">
                <a14:useLocalDpi xmlns:a14="http://schemas.microsoft.com/office/drawing/2010/main" val="0"/>
              </a:ext>
            </a:extLst>
          </a:blip>
          <a:srcRect/>
          <a:stretch/>
        </p:blipFill>
        <p:spPr>
          <a:xfrm>
            <a:off x="9356456" y="2828943"/>
            <a:ext cx="2835544" cy="4038805"/>
          </a:xfrm>
        </p:spPr>
      </p:pic>
      <p:sp>
        <p:nvSpPr>
          <p:cNvPr id="19" name="Date Placeholder 18">
            <a:extLst>
              <a:ext uri="{FF2B5EF4-FFF2-40B4-BE49-F238E27FC236}">
                <a16:creationId xmlns:a16="http://schemas.microsoft.com/office/drawing/2014/main" id="{C1DB8175-C36B-4576-9F4C-02F5CFEA546C}"/>
              </a:ext>
            </a:extLst>
          </p:cNvPr>
          <p:cNvSpPr>
            <a:spLocks noGrp="1"/>
          </p:cNvSpPr>
          <p:nvPr>
            <p:ph type="dt" sz="half" idx="10"/>
          </p:nvPr>
        </p:nvSpPr>
        <p:spPr>
          <a:xfrm>
            <a:off x="9017000" y="6433202"/>
            <a:ext cx="2374150" cy="367841"/>
          </a:xfrm>
        </p:spPr>
        <p:txBody>
          <a:bodyPr rtlCol="0"/>
          <a:lstStyle/>
          <a:p>
            <a:pPr rtl="0"/>
            <a:r>
              <a:rPr lang="en-GB"/>
              <a:t>2/8/20XX</a:t>
            </a:r>
          </a:p>
        </p:txBody>
      </p:sp>
      <p:sp>
        <p:nvSpPr>
          <p:cNvPr id="21" name="Slide Number Placeholder 20">
            <a:extLst>
              <a:ext uri="{FF2B5EF4-FFF2-40B4-BE49-F238E27FC236}">
                <a16:creationId xmlns:a16="http://schemas.microsoft.com/office/drawing/2014/main" id="{04AC6251-86B6-46D0-9E3A-E833E8CCD8DE}"/>
              </a:ext>
            </a:extLst>
          </p:cNvPr>
          <p:cNvSpPr>
            <a:spLocks noGrp="1"/>
          </p:cNvSpPr>
          <p:nvPr>
            <p:ph type="sldNum" sz="quarter" idx="12"/>
          </p:nvPr>
        </p:nvSpPr>
        <p:spPr>
          <a:xfrm>
            <a:off x="11391150" y="6433203"/>
            <a:ext cx="693263" cy="367842"/>
          </a:xfrm>
        </p:spPr>
        <p:txBody>
          <a:bodyPr rtlCol="0"/>
          <a:lstStyle/>
          <a:p>
            <a:pPr rtl="0"/>
            <a:fld id="{08AB70BE-1769-45B8-85A6-0C837432C7E6}" type="slidenum">
              <a:rPr lang="en-GB" smtClean="0"/>
              <a:pPr rtl="0"/>
              <a:t>2</a:t>
            </a:fld>
            <a:endParaRPr lang="en-GB"/>
          </a:p>
        </p:txBody>
      </p:sp>
    </p:spTree>
    <p:extLst>
      <p:ext uri="{BB962C8B-B14F-4D97-AF65-F5344CB8AC3E}">
        <p14:creationId xmlns:p14="http://schemas.microsoft.com/office/powerpoint/2010/main" val="15448384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Date Placeholder 13">
            <a:extLst>
              <a:ext uri="{FF2B5EF4-FFF2-40B4-BE49-F238E27FC236}">
                <a16:creationId xmlns:a16="http://schemas.microsoft.com/office/drawing/2014/main" id="{FA7015F5-9F09-48BB-B4BE-E11F885F1F25}"/>
              </a:ext>
            </a:extLst>
          </p:cNvPr>
          <p:cNvSpPr>
            <a:spLocks noGrp="1"/>
          </p:cNvSpPr>
          <p:nvPr>
            <p:ph type="dt" sz="half" idx="10"/>
          </p:nvPr>
        </p:nvSpPr>
        <p:spPr>
          <a:xfrm>
            <a:off x="9017000" y="6433202"/>
            <a:ext cx="2374150" cy="367841"/>
          </a:xfrm>
        </p:spPr>
        <p:txBody>
          <a:bodyPr rtlCol="0"/>
          <a:lstStyle/>
          <a:p>
            <a:pPr rtl="0"/>
            <a:r>
              <a:rPr lang="en-GB"/>
              <a:t>2/8/20XX</a:t>
            </a:r>
          </a:p>
        </p:txBody>
      </p:sp>
      <p:sp>
        <p:nvSpPr>
          <p:cNvPr id="16" name="Slide Number Placeholder 15">
            <a:extLst>
              <a:ext uri="{FF2B5EF4-FFF2-40B4-BE49-F238E27FC236}">
                <a16:creationId xmlns:a16="http://schemas.microsoft.com/office/drawing/2014/main" id="{3EBD2A47-3DF2-4802-95E2-3AF0635E9FB5}"/>
              </a:ext>
            </a:extLst>
          </p:cNvPr>
          <p:cNvSpPr>
            <a:spLocks noGrp="1"/>
          </p:cNvSpPr>
          <p:nvPr>
            <p:ph type="sldNum" sz="quarter" idx="12"/>
          </p:nvPr>
        </p:nvSpPr>
        <p:spPr>
          <a:xfrm>
            <a:off x="11391150" y="6433203"/>
            <a:ext cx="693263" cy="367842"/>
          </a:xfrm>
        </p:spPr>
        <p:txBody>
          <a:bodyPr rtlCol="0"/>
          <a:lstStyle/>
          <a:p>
            <a:pPr rtl="0"/>
            <a:fld id="{08AB70BE-1769-45B8-85A6-0C837432C7E6}" type="slidenum">
              <a:rPr lang="en-GB" smtClean="0"/>
              <a:pPr rtl="0"/>
              <a:t>20</a:t>
            </a:fld>
            <a:endParaRPr lang="en-GB"/>
          </a:p>
        </p:txBody>
      </p:sp>
      <p:sp>
        <p:nvSpPr>
          <p:cNvPr id="9" name="Title 8">
            <a:extLst>
              <a:ext uri="{FF2B5EF4-FFF2-40B4-BE49-F238E27FC236}">
                <a16:creationId xmlns:a16="http://schemas.microsoft.com/office/drawing/2014/main" id="{6074EFDE-BA5F-45C9-82A2-B73BB548FADE}"/>
              </a:ext>
            </a:extLst>
          </p:cNvPr>
          <p:cNvSpPr>
            <a:spLocks noGrp="1"/>
          </p:cNvSpPr>
          <p:nvPr>
            <p:ph type="ctrTitle"/>
          </p:nvPr>
        </p:nvSpPr>
        <p:spPr>
          <a:xfrm>
            <a:off x="350520" y="320634"/>
            <a:ext cx="11490960" cy="6112566"/>
          </a:xfrm>
        </p:spPr>
        <p:txBody>
          <a:bodyPr rtlCol="0" anchor="b" anchorCtr="0">
            <a:normAutofit fontScale="90000"/>
          </a:bodyPr>
          <a:lstStyle/>
          <a:p>
            <a:pPr rtl="0"/>
            <a:r>
              <a:rPr lang="en-GB"/>
              <a:t>Isaiah 55:8-9 ESV</a:t>
            </a:r>
            <a:br>
              <a:rPr lang="en-GB"/>
            </a:br>
            <a:r>
              <a:rPr lang="en-GB"/>
              <a:t>For my thoughts are not your thoughts, neither are your ways my ways, declares the Lord. For as the heavens are higher than the earth, so are my ways higher than your ways and my thoughts than your thoughts.</a:t>
            </a:r>
            <a:br>
              <a:rPr lang="en-GB"/>
            </a:br>
            <a:br>
              <a:rPr lang="en-GB"/>
            </a:br>
            <a:r>
              <a:rPr lang="en-GB"/>
              <a:t>Proverbs 3:5-6 ESV</a:t>
            </a:r>
            <a:br>
              <a:rPr lang="en-GB"/>
            </a:br>
            <a:r>
              <a:rPr lang="en-GB"/>
              <a:t>Trust in the Lord with all your heart, and do not lean on your own understanding. In all your ways acknowledge him, and he will make straight your paths.</a:t>
            </a:r>
          </a:p>
        </p:txBody>
      </p:sp>
    </p:spTree>
    <p:extLst>
      <p:ext uri="{BB962C8B-B14F-4D97-AF65-F5344CB8AC3E}">
        <p14:creationId xmlns:p14="http://schemas.microsoft.com/office/powerpoint/2010/main" val="4047162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EC466-2297-4C1B-8079-A514AB8D335D}"/>
              </a:ext>
            </a:extLst>
          </p:cNvPr>
          <p:cNvSpPr>
            <a:spLocks noGrp="1"/>
          </p:cNvSpPr>
          <p:nvPr>
            <p:ph type="title"/>
          </p:nvPr>
        </p:nvSpPr>
        <p:spPr>
          <a:xfrm>
            <a:off x="914401" y="443553"/>
            <a:ext cx="9914859" cy="1325880"/>
          </a:xfrm>
        </p:spPr>
        <p:txBody>
          <a:bodyPr rtlCol="0"/>
          <a:lstStyle/>
          <a:p>
            <a:pPr rtl="0"/>
            <a:r>
              <a:rPr lang="en-GB"/>
              <a:t>Summary</a:t>
            </a:r>
          </a:p>
        </p:txBody>
      </p:sp>
      <p:sp>
        <p:nvSpPr>
          <p:cNvPr id="3" name="Content Placeholder 2">
            <a:extLst>
              <a:ext uri="{FF2B5EF4-FFF2-40B4-BE49-F238E27FC236}">
                <a16:creationId xmlns:a16="http://schemas.microsoft.com/office/drawing/2014/main" id="{6CC87D86-1B97-419B-878E-C18BA725FF0A}"/>
              </a:ext>
            </a:extLst>
          </p:cNvPr>
          <p:cNvSpPr>
            <a:spLocks noGrp="1"/>
          </p:cNvSpPr>
          <p:nvPr>
            <p:ph idx="1"/>
          </p:nvPr>
        </p:nvSpPr>
        <p:spPr>
          <a:xfrm>
            <a:off x="407504" y="2709080"/>
            <a:ext cx="6728792" cy="3467881"/>
          </a:xfrm>
        </p:spPr>
        <p:txBody>
          <a:bodyPr rtlCol="0"/>
          <a:lstStyle/>
          <a:p>
            <a:pPr rtl="0"/>
            <a:r>
              <a:rPr lang="en-GB"/>
              <a:t>Passover and temple sacrifice pre-shadow the Lord’s supper aka communion</a:t>
            </a:r>
          </a:p>
          <a:p>
            <a:pPr rtl="0"/>
            <a:endParaRPr lang="en-GB"/>
          </a:p>
          <a:p>
            <a:pPr rtl="0"/>
            <a:r>
              <a:rPr lang="en-GB"/>
              <a:t>Understanding Passover and temple sacrifice enhances our understanding of the Lord’s Supper and why it is important</a:t>
            </a:r>
          </a:p>
        </p:txBody>
      </p:sp>
      <p:pic>
        <p:nvPicPr>
          <p:cNvPr id="9" name="Picture Placeholder 8" descr="Moon in the evening sky">
            <a:extLst>
              <a:ext uri="{FF2B5EF4-FFF2-40B4-BE49-F238E27FC236}">
                <a16:creationId xmlns:a16="http://schemas.microsoft.com/office/drawing/2014/main" id="{B7D17764-41DE-474B-801F-3A31C13890CC}"/>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26" r="26"/>
          <a:stretch/>
        </p:blipFill>
        <p:spPr>
          <a:xfrm>
            <a:off x="7326184" y="2126134"/>
            <a:ext cx="2434622" cy="2503056"/>
          </a:xfrm>
        </p:spPr>
      </p:pic>
      <p:pic>
        <p:nvPicPr>
          <p:cNvPr id="11" name="Picture Placeholder 10" descr="A picture containing sky, outdoor, stars, satellite">
            <a:extLst>
              <a:ext uri="{FF2B5EF4-FFF2-40B4-BE49-F238E27FC236}">
                <a16:creationId xmlns:a16="http://schemas.microsoft.com/office/drawing/2014/main" id="{D47600FE-FF70-4943-A9DC-B1AF91EC0CBC}"/>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t="165" b="165"/>
          <a:stretch/>
        </p:blipFill>
        <p:spPr>
          <a:xfrm>
            <a:off x="9759092" y="2118839"/>
            <a:ext cx="2432908" cy="2498880"/>
          </a:xfrm>
        </p:spPr>
      </p:pic>
      <p:pic>
        <p:nvPicPr>
          <p:cNvPr id="15" name="Picture Placeholder 14" descr="Star in the evening sky">
            <a:extLst>
              <a:ext uri="{FF2B5EF4-FFF2-40B4-BE49-F238E27FC236}">
                <a16:creationId xmlns:a16="http://schemas.microsoft.com/office/drawing/2014/main" id="{0A64F2A4-8811-44F1-825B-9D04590EB45A}"/>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t="641" b="641"/>
          <a:stretch/>
        </p:blipFill>
        <p:spPr>
          <a:xfrm>
            <a:off x="7324344" y="4503573"/>
            <a:ext cx="2434622" cy="2354427"/>
          </a:xfrm>
        </p:spPr>
      </p:pic>
      <p:pic>
        <p:nvPicPr>
          <p:cNvPr id="13" name="Picture Placeholder 12" descr="The Northern Lights ">
            <a:extLst>
              <a:ext uri="{FF2B5EF4-FFF2-40B4-BE49-F238E27FC236}">
                <a16:creationId xmlns:a16="http://schemas.microsoft.com/office/drawing/2014/main" id="{38CED09D-01FE-44EB-A655-6EC0819B7094}"/>
              </a:ext>
            </a:extLst>
          </p:cNvPr>
          <p:cNvPicPr>
            <a:picLocks noGrp="1" noChangeAspect="1"/>
          </p:cNvPicPr>
          <p:nvPr>
            <p:ph type="pic" sz="quarter" idx="16"/>
          </p:nvPr>
        </p:nvPicPr>
        <p:blipFill rotWithShape="1">
          <a:blip r:embed="rId6" cstate="screen">
            <a:extLst>
              <a:ext uri="{28A0092B-C50C-407E-A947-70E740481C1C}">
                <a14:useLocalDpi xmlns:a14="http://schemas.microsoft.com/office/drawing/2010/main" val="0"/>
              </a:ext>
            </a:extLst>
          </a:blip>
          <a:srcRect t="490" b="490"/>
          <a:stretch/>
        </p:blipFill>
        <p:spPr>
          <a:xfrm>
            <a:off x="9758966" y="4507560"/>
            <a:ext cx="2434622" cy="2350439"/>
          </a:xfrm>
        </p:spPr>
      </p:pic>
      <p:sp>
        <p:nvSpPr>
          <p:cNvPr id="16" name="Date Placeholder 15">
            <a:extLst>
              <a:ext uri="{FF2B5EF4-FFF2-40B4-BE49-F238E27FC236}">
                <a16:creationId xmlns:a16="http://schemas.microsoft.com/office/drawing/2014/main" id="{6D298BC0-D1EE-4B8A-B546-4C8799240D8F}"/>
              </a:ext>
            </a:extLst>
          </p:cNvPr>
          <p:cNvSpPr>
            <a:spLocks noGrp="1"/>
          </p:cNvSpPr>
          <p:nvPr>
            <p:ph type="dt" sz="half" idx="10"/>
          </p:nvPr>
        </p:nvSpPr>
        <p:spPr>
          <a:xfrm>
            <a:off x="9017000" y="6433202"/>
            <a:ext cx="2374150" cy="367841"/>
          </a:xfrm>
        </p:spPr>
        <p:txBody>
          <a:bodyPr rtlCol="0"/>
          <a:lstStyle/>
          <a:p>
            <a:pPr rtl="0"/>
            <a:r>
              <a:rPr lang="en-GB"/>
              <a:t>2/8/20XX</a:t>
            </a:r>
          </a:p>
        </p:txBody>
      </p:sp>
      <p:sp>
        <p:nvSpPr>
          <p:cNvPr id="18" name="Slide Number Placeholder 17">
            <a:extLst>
              <a:ext uri="{FF2B5EF4-FFF2-40B4-BE49-F238E27FC236}">
                <a16:creationId xmlns:a16="http://schemas.microsoft.com/office/drawing/2014/main" id="{0CFCA4BA-5731-4BC1-9FF7-23403BFA938A}"/>
              </a:ext>
            </a:extLst>
          </p:cNvPr>
          <p:cNvSpPr>
            <a:spLocks noGrp="1"/>
          </p:cNvSpPr>
          <p:nvPr>
            <p:ph type="sldNum" sz="quarter" idx="12"/>
          </p:nvPr>
        </p:nvSpPr>
        <p:spPr>
          <a:xfrm>
            <a:off x="11391150" y="6433203"/>
            <a:ext cx="693263" cy="367842"/>
          </a:xfrm>
        </p:spPr>
        <p:txBody>
          <a:bodyPr rtlCol="0"/>
          <a:lstStyle/>
          <a:p>
            <a:pPr rtl="0"/>
            <a:fld id="{08AB70BE-1769-45B8-85A6-0C837432C7E6}" type="slidenum">
              <a:rPr lang="en-GB" smtClean="0"/>
              <a:pPr rtl="0"/>
              <a:t>21</a:t>
            </a:fld>
            <a:endParaRPr lang="en-GB"/>
          </a:p>
        </p:txBody>
      </p:sp>
    </p:spTree>
    <p:extLst>
      <p:ext uri="{BB962C8B-B14F-4D97-AF65-F5344CB8AC3E}">
        <p14:creationId xmlns:p14="http://schemas.microsoft.com/office/powerpoint/2010/main" val="637630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C5231-C45E-C419-4ABA-ED2238583494}"/>
            </a:ext>
          </a:extLst>
        </p:cNvPr>
        <p:cNvGrpSpPr/>
        <p:nvPr/>
      </p:nvGrpSpPr>
      <p:grpSpPr>
        <a:xfrm>
          <a:off x="0" y="0"/>
          <a:ext cx="0" cy="0"/>
          <a:chOff x="0" y="0"/>
          <a:chExt cx="0" cy="0"/>
        </a:xfrm>
      </p:grpSpPr>
      <p:sp>
        <p:nvSpPr>
          <p:cNvPr id="59" name="Title 58">
            <a:extLst>
              <a:ext uri="{FF2B5EF4-FFF2-40B4-BE49-F238E27FC236}">
                <a16:creationId xmlns:a16="http://schemas.microsoft.com/office/drawing/2014/main" id="{08EA0D98-BB88-118D-B653-71BB5669772B}"/>
              </a:ext>
            </a:extLst>
          </p:cNvPr>
          <p:cNvSpPr>
            <a:spLocks noGrp="1"/>
          </p:cNvSpPr>
          <p:nvPr>
            <p:ph type="title"/>
          </p:nvPr>
        </p:nvSpPr>
        <p:spPr>
          <a:xfrm>
            <a:off x="2743200" y="1"/>
            <a:ext cx="9432315" cy="2198972"/>
          </a:xfrm>
        </p:spPr>
        <p:txBody>
          <a:bodyPr rtlCol="0"/>
          <a:lstStyle/>
          <a:p>
            <a:pPr rtl="0"/>
            <a:r>
              <a:rPr lang="en-GB"/>
              <a:t>Epilogue</a:t>
            </a:r>
          </a:p>
        </p:txBody>
      </p:sp>
      <p:pic>
        <p:nvPicPr>
          <p:cNvPr id="8" name="Picture Placeholder 7" descr="A picture containing sky, outdoor, sunset, sun, satellite">
            <a:extLst>
              <a:ext uri="{FF2B5EF4-FFF2-40B4-BE49-F238E27FC236}">
                <a16:creationId xmlns:a16="http://schemas.microsoft.com/office/drawing/2014/main" id="{68394C85-D94E-3D95-99EC-CFA20343D95F}"/>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33" r="33"/>
          <a:stretch/>
        </p:blipFill>
        <p:spPr>
          <a:xfrm>
            <a:off x="-16483" y="0"/>
            <a:ext cx="2773332" cy="2202508"/>
          </a:xfrm>
        </p:spPr>
      </p:pic>
      <p:pic>
        <p:nvPicPr>
          <p:cNvPr id="10" name="Picture Placeholder 9" descr="A picture containing sky, outdoor, stars, satellite">
            <a:extLst>
              <a:ext uri="{FF2B5EF4-FFF2-40B4-BE49-F238E27FC236}">
                <a16:creationId xmlns:a16="http://schemas.microsoft.com/office/drawing/2014/main" id="{3F696E59-311D-8696-5789-44BB94139C39}"/>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l="10" r="10"/>
          <a:stretch/>
        </p:blipFill>
        <p:spPr>
          <a:xfrm>
            <a:off x="-16484" y="2202508"/>
            <a:ext cx="2773332" cy="2327746"/>
          </a:xfrm>
        </p:spPr>
      </p:pic>
      <p:pic>
        <p:nvPicPr>
          <p:cNvPr id="12" name="Picture Placeholder 11" descr="Star in the evening sky">
            <a:extLst>
              <a:ext uri="{FF2B5EF4-FFF2-40B4-BE49-F238E27FC236}">
                <a16:creationId xmlns:a16="http://schemas.microsoft.com/office/drawing/2014/main" id="{CF8CEEF6-7D7C-0A3C-C96F-BC817014A1B8}"/>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t="24" b="24"/>
          <a:stretch/>
        </p:blipFill>
        <p:spPr>
          <a:xfrm>
            <a:off x="-16484" y="4530254"/>
            <a:ext cx="2773332" cy="2327746"/>
          </a:xfrm>
        </p:spPr>
      </p:pic>
      <p:sp>
        <p:nvSpPr>
          <p:cNvPr id="3" name="Content Placeholder 2">
            <a:extLst>
              <a:ext uri="{FF2B5EF4-FFF2-40B4-BE49-F238E27FC236}">
                <a16:creationId xmlns:a16="http://schemas.microsoft.com/office/drawing/2014/main" id="{435034F9-678C-FD1A-EB36-FA7FA57286CE}"/>
              </a:ext>
            </a:extLst>
          </p:cNvPr>
          <p:cNvSpPr>
            <a:spLocks noGrp="1"/>
          </p:cNvSpPr>
          <p:nvPr>
            <p:ph idx="1"/>
          </p:nvPr>
        </p:nvSpPr>
        <p:spPr>
          <a:xfrm>
            <a:off x="2906486" y="2794177"/>
            <a:ext cx="8484664" cy="3432452"/>
          </a:xfrm>
        </p:spPr>
        <p:txBody>
          <a:bodyPr rtlCol="0">
            <a:normAutofit/>
          </a:bodyPr>
          <a:lstStyle/>
          <a:p>
            <a:r>
              <a:rPr lang="en-GB" sz="4000" b="0" i="0" u="none" strike="noStrike" baseline="0">
                <a:solidFill>
                  <a:srgbClr val="218282"/>
                </a:solidFill>
                <a:latin typeface="Verdana" panose="020B0604030504040204" pitchFamily="34" charset="0"/>
              </a:rPr>
              <a:t>Matthew 5:8</a:t>
            </a:r>
          </a:p>
          <a:p>
            <a:r>
              <a:rPr lang="en-GB" sz="4000" b="0" i="0" u="none" strike="noStrike" baseline="0">
                <a:solidFill>
                  <a:srgbClr val="DA3737"/>
                </a:solidFill>
                <a:latin typeface="Verdana" panose="020B0604030504040204" pitchFamily="34" charset="0"/>
              </a:rPr>
              <a:t>"Blessed are the pure in heart,</a:t>
            </a:r>
          </a:p>
          <a:p>
            <a:r>
              <a:rPr lang="en-GB" sz="4000" b="0" i="0" u="none" strike="noStrike" baseline="0">
                <a:solidFill>
                  <a:srgbClr val="DA3737"/>
                </a:solidFill>
                <a:latin typeface="Verdana" panose="020B0604030504040204" pitchFamily="34" charset="0"/>
              </a:rPr>
              <a:t>for they shall see God.</a:t>
            </a:r>
          </a:p>
        </p:txBody>
      </p:sp>
      <p:sp>
        <p:nvSpPr>
          <p:cNvPr id="13" name="Date Placeholder 12">
            <a:extLst>
              <a:ext uri="{FF2B5EF4-FFF2-40B4-BE49-F238E27FC236}">
                <a16:creationId xmlns:a16="http://schemas.microsoft.com/office/drawing/2014/main" id="{AA7F0FCF-8D8E-361C-E768-E292AA3DB0D1}"/>
              </a:ext>
            </a:extLst>
          </p:cNvPr>
          <p:cNvSpPr>
            <a:spLocks noGrp="1"/>
          </p:cNvSpPr>
          <p:nvPr>
            <p:ph type="dt" sz="half" idx="10"/>
          </p:nvPr>
        </p:nvSpPr>
        <p:spPr>
          <a:xfrm>
            <a:off x="9017000" y="6433202"/>
            <a:ext cx="2374150" cy="367841"/>
          </a:xfrm>
        </p:spPr>
        <p:txBody>
          <a:bodyPr rtlCol="0"/>
          <a:lstStyle/>
          <a:p>
            <a:pPr rtl="0"/>
            <a:r>
              <a:rPr lang="en-GB"/>
              <a:t>2/8/20XX</a:t>
            </a:r>
          </a:p>
        </p:txBody>
      </p:sp>
      <p:sp>
        <p:nvSpPr>
          <p:cNvPr id="15" name="Slide Number Placeholder 14">
            <a:extLst>
              <a:ext uri="{FF2B5EF4-FFF2-40B4-BE49-F238E27FC236}">
                <a16:creationId xmlns:a16="http://schemas.microsoft.com/office/drawing/2014/main" id="{F65EA2DB-7649-E702-F25E-FDAD71BA8AA5}"/>
              </a:ext>
            </a:extLst>
          </p:cNvPr>
          <p:cNvSpPr>
            <a:spLocks noGrp="1"/>
          </p:cNvSpPr>
          <p:nvPr>
            <p:ph type="sldNum" sz="quarter" idx="12"/>
          </p:nvPr>
        </p:nvSpPr>
        <p:spPr>
          <a:xfrm>
            <a:off x="11391150" y="6433203"/>
            <a:ext cx="693263" cy="367842"/>
          </a:xfrm>
        </p:spPr>
        <p:txBody>
          <a:bodyPr rtlCol="0"/>
          <a:lstStyle/>
          <a:p>
            <a:pPr rtl="0"/>
            <a:fld id="{08AB70BE-1769-45B8-85A6-0C837432C7E6}" type="slidenum">
              <a:rPr lang="en-GB" smtClean="0"/>
              <a:pPr rtl="0"/>
              <a:t>22</a:t>
            </a:fld>
            <a:endParaRPr lang="en-GB"/>
          </a:p>
        </p:txBody>
      </p:sp>
      <p:sp>
        <p:nvSpPr>
          <p:cNvPr id="2" name="Content Placeholder 2">
            <a:extLst>
              <a:ext uri="{FF2B5EF4-FFF2-40B4-BE49-F238E27FC236}">
                <a16:creationId xmlns:a16="http://schemas.microsoft.com/office/drawing/2014/main" id="{32BAD5E1-31E8-00DD-7C98-619777D84C42}"/>
              </a:ext>
            </a:extLst>
          </p:cNvPr>
          <p:cNvSpPr txBox="1">
            <a:spLocks/>
          </p:cNvSpPr>
          <p:nvPr/>
        </p:nvSpPr>
        <p:spPr>
          <a:xfrm>
            <a:off x="2906486" y="2794175"/>
            <a:ext cx="8484664" cy="3432452"/>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Clr>
                <a:schemeClr val="accent5"/>
              </a:buClr>
              <a:buFont typeface="Arial" panose="020B0604020202020204" pitchFamily="34" charset="0"/>
              <a:buNone/>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4000">
                <a:solidFill>
                  <a:srgbClr val="218282"/>
                </a:solidFill>
                <a:latin typeface="Verdana" panose="020B0604030504040204" pitchFamily="34" charset="0"/>
              </a:rPr>
              <a:t>Matthew 5:8</a:t>
            </a:r>
          </a:p>
          <a:p>
            <a:r>
              <a:rPr lang="en-GB" sz="4000">
                <a:solidFill>
                  <a:srgbClr val="DA3737"/>
                </a:solidFill>
                <a:latin typeface="Verdana" panose="020B0604030504040204" pitchFamily="34" charset="0"/>
              </a:rPr>
              <a:t>"Blessed are the </a:t>
            </a:r>
            <a:r>
              <a:rPr lang="en-GB" sz="4000" u="sng">
                <a:solidFill>
                  <a:srgbClr val="DA3737"/>
                </a:solidFill>
                <a:latin typeface="Verdana" panose="020B0604030504040204" pitchFamily="34" charset="0"/>
              </a:rPr>
              <a:t>pure</a:t>
            </a:r>
            <a:r>
              <a:rPr lang="en-GB" sz="4000">
                <a:solidFill>
                  <a:srgbClr val="DA3737"/>
                </a:solidFill>
                <a:latin typeface="Verdana" panose="020B0604030504040204" pitchFamily="34" charset="0"/>
              </a:rPr>
              <a:t> in heart,</a:t>
            </a:r>
          </a:p>
          <a:p>
            <a:r>
              <a:rPr lang="en-GB" sz="4000">
                <a:solidFill>
                  <a:srgbClr val="DA3737"/>
                </a:solidFill>
                <a:latin typeface="Verdana" panose="020B0604030504040204" pitchFamily="34" charset="0"/>
              </a:rPr>
              <a:t>for </a:t>
            </a:r>
            <a:r>
              <a:rPr lang="en-GB" sz="4000" u="sng">
                <a:solidFill>
                  <a:srgbClr val="DA3737"/>
                </a:solidFill>
                <a:latin typeface="Verdana" panose="020B0604030504040204" pitchFamily="34" charset="0"/>
              </a:rPr>
              <a:t>they shall see God</a:t>
            </a:r>
            <a:r>
              <a:rPr lang="en-GB" sz="4000">
                <a:solidFill>
                  <a:srgbClr val="DA3737"/>
                </a:solidFill>
                <a:latin typeface="Verdana" panose="020B0604030504040204" pitchFamily="34" charset="0"/>
              </a:rPr>
              <a:t>.</a:t>
            </a:r>
          </a:p>
        </p:txBody>
      </p:sp>
    </p:spTree>
    <p:extLst>
      <p:ext uri="{BB962C8B-B14F-4D97-AF65-F5344CB8AC3E}">
        <p14:creationId xmlns:p14="http://schemas.microsoft.com/office/powerpoint/2010/main" val="643235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924B7-710C-4A57-8CFD-02AED0241E6D}"/>
              </a:ext>
            </a:extLst>
          </p:cNvPr>
          <p:cNvSpPr>
            <a:spLocks noGrp="1"/>
          </p:cNvSpPr>
          <p:nvPr>
            <p:ph type="title"/>
          </p:nvPr>
        </p:nvSpPr>
        <p:spPr>
          <a:xfrm>
            <a:off x="5963479" y="596393"/>
            <a:ext cx="5618922" cy="1542507"/>
          </a:xfrm>
        </p:spPr>
        <p:txBody>
          <a:bodyPr rtlCol="0"/>
          <a:lstStyle/>
          <a:p>
            <a:pPr rtl="0"/>
            <a:r>
              <a:rPr lang="en-GB"/>
              <a:t>Thank You for listening</a:t>
            </a:r>
          </a:p>
        </p:txBody>
      </p:sp>
      <p:pic>
        <p:nvPicPr>
          <p:cNvPr id="6" name="Picture Placeholder 5" descr="The Northern Lights ">
            <a:extLst>
              <a:ext uri="{FF2B5EF4-FFF2-40B4-BE49-F238E27FC236}">
                <a16:creationId xmlns:a16="http://schemas.microsoft.com/office/drawing/2014/main" id="{331D72FC-DA58-4C81-8A6D-2766DA418FDD}"/>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0" y="-1"/>
            <a:ext cx="5181600" cy="6857999"/>
          </a:xfrm>
        </p:spPr>
      </p:pic>
      <p:sp>
        <p:nvSpPr>
          <p:cNvPr id="3" name="Content Placeholder 2">
            <a:extLst>
              <a:ext uri="{FF2B5EF4-FFF2-40B4-BE49-F238E27FC236}">
                <a16:creationId xmlns:a16="http://schemas.microsoft.com/office/drawing/2014/main" id="{C95A8907-8F83-4D28-A679-FA8F63B9A1BA}"/>
              </a:ext>
            </a:extLst>
          </p:cNvPr>
          <p:cNvSpPr>
            <a:spLocks noGrp="1"/>
          </p:cNvSpPr>
          <p:nvPr>
            <p:ph idx="1"/>
          </p:nvPr>
        </p:nvSpPr>
        <p:spPr>
          <a:xfrm>
            <a:off x="5387009" y="2138901"/>
            <a:ext cx="6559826" cy="4033299"/>
          </a:xfrm>
        </p:spPr>
        <p:txBody>
          <a:bodyPr rtlCol="0">
            <a:normAutofit/>
          </a:bodyPr>
          <a:lstStyle/>
          <a:p>
            <a:pPr rtl="0"/>
            <a:r>
              <a:rPr lang="en-GB" sz="2800">
                <a:hlinkClick r:id="rId4"/>
              </a:rPr>
              <a:t>https://bit.ly/CommunionSlide</a:t>
            </a:r>
            <a:endParaRPr lang="en-GB" sz="2800"/>
          </a:p>
          <a:p>
            <a:pPr rtl="0"/>
            <a:r>
              <a:rPr lang="en-GB" sz="2800">
                <a:hlinkClick r:id="rId5"/>
              </a:rPr>
              <a:t>https://communion.findgod.help</a:t>
            </a:r>
            <a:endParaRPr lang="en-GB" sz="2800"/>
          </a:p>
          <a:p>
            <a:pPr rtl="0"/>
            <a:endParaRPr lang="en-GB" sz="2800"/>
          </a:p>
          <a:p>
            <a:pPr rtl="0"/>
            <a:endParaRPr lang="en-GB" sz="2800"/>
          </a:p>
        </p:txBody>
      </p:sp>
      <p:sp>
        <p:nvSpPr>
          <p:cNvPr id="7" name="Date Placeholder 6">
            <a:extLst>
              <a:ext uri="{FF2B5EF4-FFF2-40B4-BE49-F238E27FC236}">
                <a16:creationId xmlns:a16="http://schemas.microsoft.com/office/drawing/2014/main" id="{58677E1A-6EF4-4E0B-8465-B74A11B4EC5E}"/>
              </a:ext>
            </a:extLst>
          </p:cNvPr>
          <p:cNvSpPr>
            <a:spLocks noGrp="1"/>
          </p:cNvSpPr>
          <p:nvPr>
            <p:ph type="dt" sz="half" idx="10"/>
          </p:nvPr>
        </p:nvSpPr>
        <p:spPr>
          <a:xfrm>
            <a:off x="9017000" y="6433202"/>
            <a:ext cx="2374150" cy="367841"/>
          </a:xfrm>
        </p:spPr>
        <p:txBody>
          <a:bodyPr rtlCol="0"/>
          <a:lstStyle/>
          <a:p>
            <a:pPr rtl="0"/>
            <a:r>
              <a:rPr lang="en-GB"/>
              <a:t>2/8/20XX</a:t>
            </a:r>
          </a:p>
        </p:txBody>
      </p:sp>
      <p:sp>
        <p:nvSpPr>
          <p:cNvPr id="9" name="Slide Number Placeholder 8">
            <a:extLst>
              <a:ext uri="{FF2B5EF4-FFF2-40B4-BE49-F238E27FC236}">
                <a16:creationId xmlns:a16="http://schemas.microsoft.com/office/drawing/2014/main" id="{D9293E6D-52CE-414C-A9A9-7A3C0CE08934}"/>
              </a:ext>
            </a:extLst>
          </p:cNvPr>
          <p:cNvSpPr>
            <a:spLocks noGrp="1"/>
          </p:cNvSpPr>
          <p:nvPr>
            <p:ph type="sldNum" sz="quarter" idx="12"/>
          </p:nvPr>
        </p:nvSpPr>
        <p:spPr>
          <a:xfrm>
            <a:off x="11391150" y="6433203"/>
            <a:ext cx="693263" cy="367842"/>
          </a:xfrm>
        </p:spPr>
        <p:txBody>
          <a:bodyPr rtlCol="0"/>
          <a:lstStyle/>
          <a:p>
            <a:pPr rtl="0"/>
            <a:fld id="{08AB70BE-1769-45B8-85A6-0C837432C7E6}" type="slidenum">
              <a:rPr lang="en-GB" smtClean="0"/>
              <a:pPr rtl="0"/>
              <a:t>23</a:t>
            </a:fld>
            <a:endParaRPr lang="en-GB"/>
          </a:p>
        </p:txBody>
      </p:sp>
      <p:pic>
        <p:nvPicPr>
          <p:cNvPr id="5" name="Picture 4" descr="Link to this slide">
            <a:extLst>
              <a:ext uri="{FF2B5EF4-FFF2-40B4-BE49-F238E27FC236}">
                <a16:creationId xmlns:a16="http://schemas.microsoft.com/office/drawing/2014/main" id="{A8F4B193-6562-B38C-43C6-60BD00521F09}"/>
              </a:ext>
            </a:extLst>
          </p:cNvPr>
          <p:cNvPicPr>
            <a:picLocks noChangeAspect="1"/>
          </p:cNvPicPr>
          <p:nvPr/>
        </p:nvPicPr>
        <p:blipFill>
          <a:blip r:embed="rId6"/>
          <a:stretch>
            <a:fillRect/>
          </a:stretch>
        </p:blipFill>
        <p:spPr>
          <a:xfrm>
            <a:off x="7051482" y="3492922"/>
            <a:ext cx="3124200" cy="3124200"/>
          </a:xfrm>
          <a:prstGeom prst="rect">
            <a:avLst/>
          </a:prstGeom>
        </p:spPr>
      </p:pic>
    </p:spTree>
    <p:extLst>
      <p:ext uri="{BB962C8B-B14F-4D97-AF65-F5344CB8AC3E}">
        <p14:creationId xmlns:p14="http://schemas.microsoft.com/office/powerpoint/2010/main" val="1994895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itle 58">
            <a:extLst>
              <a:ext uri="{FF2B5EF4-FFF2-40B4-BE49-F238E27FC236}">
                <a16:creationId xmlns:a16="http://schemas.microsoft.com/office/drawing/2014/main" id="{FD483A78-48D6-4682-BE37-B2D0C566DB9D}"/>
              </a:ext>
            </a:extLst>
          </p:cNvPr>
          <p:cNvSpPr>
            <a:spLocks noGrp="1"/>
          </p:cNvSpPr>
          <p:nvPr>
            <p:ph type="title"/>
          </p:nvPr>
        </p:nvSpPr>
        <p:spPr>
          <a:xfrm>
            <a:off x="2743200" y="1"/>
            <a:ext cx="9432315" cy="2198972"/>
          </a:xfrm>
        </p:spPr>
        <p:txBody>
          <a:bodyPr rtlCol="0"/>
          <a:lstStyle/>
          <a:p>
            <a:pPr rtl="0"/>
            <a:r>
              <a:rPr lang="en-GB"/>
              <a:t>Introduction</a:t>
            </a:r>
          </a:p>
        </p:txBody>
      </p:sp>
      <p:pic>
        <p:nvPicPr>
          <p:cNvPr id="8" name="Picture Placeholder 7" descr="A picture containing sky, outdoor, sunset, sun, satellite">
            <a:extLst>
              <a:ext uri="{FF2B5EF4-FFF2-40B4-BE49-F238E27FC236}">
                <a16:creationId xmlns:a16="http://schemas.microsoft.com/office/drawing/2014/main" id="{1424FF41-F655-4118-95E4-CC03D489668A}"/>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l="33" r="33"/>
          <a:stretch/>
        </p:blipFill>
        <p:spPr>
          <a:xfrm>
            <a:off x="-16483" y="0"/>
            <a:ext cx="2773332" cy="2202508"/>
          </a:xfrm>
        </p:spPr>
      </p:pic>
      <p:pic>
        <p:nvPicPr>
          <p:cNvPr id="10" name="Picture Placeholder 9" descr="A picture containing sky, outdoor, stars, satellite">
            <a:extLst>
              <a:ext uri="{FF2B5EF4-FFF2-40B4-BE49-F238E27FC236}">
                <a16:creationId xmlns:a16="http://schemas.microsoft.com/office/drawing/2014/main" id="{9CB36CBF-780F-44BF-90F7-7C2E32629CB9}"/>
              </a:ext>
            </a:extLst>
          </p:cNvPr>
          <p:cNvPicPr>
            <a:picLocks noGrp="1" noChangeAspect="1"/>
          </p:cNvPicPr>
          <p:nvPr>
            <p:ph type="pic" sz="quarter" idx="14"/>
          </p:nvPr>
        </p:nvPicPr>
        <p:blipFill rotWithShape="1">
          <a:blip r:embed="rId4" cstate="screen">
            <a:extLst>
              <a:ext uri="{28A0092B-C50C-407E-A947-70E740481C1C}">
                <a14:useLocalDpi xmlns:a14="http://schemas.microsoft.com/office/drawing/2010/main" val="0"/>
              </a:ext>
            </a:extLst>
          </a:blip>
          <a:srcRect l="10" r="10"/>
          <a:stretch/>
        </p:blipFill>
        <p:spPr>
          <a:xfrm>
            <a:off x="-16484" y="2202508"/>
            <a:ext cx="2773332" cy="2327746"/>
          </a:xfrm>
        </p:spPr>
      </p:pic>
      <p:pic>
        <p:nvPicPr>
          <p:cNvPr id="12" name="Picture Placeholder 11" descr="Star in the evening sky">
            <a:extLst>
              <a:ext uri="{FF2B5EF4-FFF2-40B4-BE49-F238E27FC236}">
                <a16:creationId xmlns:a16="http://schemas.microsoft.com/office/drawing/2014/main" id="{09C1E283-54F6-4BE3-BD4B-B4C5888D08CC}"/>
              </a:ext>
            </a:extLst>
          </p:cNvPr>
          <p:cNvPicPr>
            <a:picLocks noGrp="1" noChangeAspect="1"/>
          </p:cNvPicPr>
          <p:nvPr>
            <p:ph type="pic" sz="quarter" idx="15"/>
          </p:nvPr>
        </p:nvPicPr>
        <p:blipFill rotWithShape="1">
          <a:blip r:embed="rId5" cstate="screen">
            <a:extLst>
              <a:ext uri="{28A0092B-C50C-407E-A947-70E740481C1C}">
                <a14:useLocalDpi xmlns:a14="http://schemas.microsoft.com/office/drawing/2010/main" val="0"/>
              </a:ext>
            </a:extLst>
          </a:blip>
          <a:srcRect t="24" b="24"/>
          <a:stretch/>
        </p:blipFill>
        <p:spPr>
          <a:xfrm>
            <a:off x="-16484" y="4530254"/>
            <a:ext cx="2773332" cy="2327746"/>
          </a:xfrm>
        </p:spPr>
      </p:pic>
      <p:sp>
        <p:nvSpPr>
          <p:cNvPr id="3" name="Content Placeholder 2">
            <a:extLst>
              <a:ext uri="{FF2B5EF4-FFF2-40B4-BE49-F238E27FC236}">
                <a16:creationId xmlns:a16="http://schemas.microsoft.com/office/drawing/2014/main" id="{42AFE50A-6F33-40AD-9446-D7F6D1B310CF}"/>
              </a:ext>
            </a:extLst>
          </p:cNvPr>
          <p:cNvSpPr>
            <a:spLocks noGrp="1"/>
          </p:cNvSpPr>
          <p:nvPr>
            <p:ph idx="1"/>
          </p:nvPr>
        </p:nvSpPr>
        <p:spPr>
          <a:xfrm>
            <a:off x="2971799" y="2312923"/>
            <a:ext cx="8512629" cy="4061963"/>
          </a:xfrm>
        </p:spPr>
        <p:txBody>
          <a:bodyPr rtlCol="0">
            <a:noAutofit/>
          </a:bodyPr>
          <a:lstStyle/>
          <a:p>
            <a:r>
              <a:rPr lang="en-GB" sz="2800" b="0" i="0" u="none" strike="noStrike" baseline="0">
                <a:solidFill>
                  <a:srgbClr val="218282"/>
                </a:solidFill>
                <a:latin typeface="Verdana" panose="020B0604030504040204" pitchFamily="34" charset="0"/>
              </a:rPr>
              <a:t>Psalms 105:3-4 NASB</a:t>
            </a:r>
          </a:p>
          <a:p>
            <a:r>
              <a:rPr lang="en-GB" sz="2800" b="0" i="0" u="none" strike="noStrike" baseline="0">
                <a:solidFill>
                  <a:srgbClr val="218282"/>
                </a:solidFill>
                <a:latin typeface="Verdana" panose="020B0604030504040204" pitchFamily="34" charset="0"/>
              </a:rPr>
              <a:t>Glory in His holy name;</a:t>
            </a:r>
          </a:p>
          <a:p>
            <a:r>
              <a:rPr lang="en-GB" sz="2800" b="0" i="0" u="none" strike="noStrike" baseline="0">
                <a:solidFill>
                  <a:srgbClr val="218282"/>
                </a:solidFill>
                <a:latin typeface="Verdana" panose="020B0604030504040204" pitchFamily="34" charset="0"/>
              </a:rPr>
              <a:t>Let the heart of those who seek the LORD be glad.</a:t>
            </a:r>
          </a:p>
          <a:p>
            <a:r>
              <a:rPr lang="en-GB" sz="2800" b="0" i="0" u="none" strike="noStrike" baseline="0">
                <a:solidFill>
                  <a:srgbClr val="218282"/>
                </a:solidFill>
                <a:latin typeface="Verdana" panose="020B0604030504040204" pitchFamily="34" charset="0"/>
              </a:rPr>
              <a:t>Seek the LORD and His strength;</a:t>
            </a:r>
          </a:p>
          <a:p>
            <a:r>
              <a:rPr lang="en-GB" sz="2800" b="0" i="0" u="none" strike="noStrike" baseline="0">
                <a:solidFill>
                  <a:srgbClr val="218282"/>
                </a:solidFill>
                <a:latin typeface="Verdana" panose="020B0604030504040204" pitchFamily="34" charset="0"/>
              </a:rPr>
              <a:t>Seek His face continually.</a:t>
            </a:r>
          </a:p>
          <a:p>
            <a:pPr rtl="0"/>
            <a:endParaRPr lang="en-GB" sz="2800"/>
          </a:p>
          <a:p>
            <a:pPr rtl="0"/>
            <a:endParaRPr lang="en-GB" sz="2800"/>
          </a:p>
        </p:txBody>
      </p:sp>
      <p:sp>
        <p:nvSpPr>
          <p:cNvPr id="13" name="Date Placeholder 12">
            <a:extLst>
              <a:ext uri="{FF2B5EF4-FFF2-40B4-BE49-F238E27FC236}">
                <a16:creationId xmlns:a16="http://schemas.microsoft.com/office/drawing/2014/main" id="{A3967E21-B2F3-45A0-8DC7-5AA3CCC51699}"/>
              </a:ext>
            </a:extLst>
          </p:cNvPr>
          <p:cNvSpPr>
            <a:spLocks noGrp="1"/>
          </p:cNvSpPr>
          <p:nvPr>
            <p:ph type="dt" sz="half" idx="10"/>
          </p:nvPr>
        </p:nvSpPr>
        <p:spPr>
          <a:xfrm>
            <a:off x="9017000" y="6433202"/>
            <a:ext cx="2374150" cy="367841"/>
          </a:xfrm>
        </p:spPr>
        <p:txBody>
          <a:bodyPr rtlCol="0"/>
          <a:lstStyle/>
          <a:p>
            <a:pPr rtl="0"/>
            <a:r>
              <a:rPr lang="en-GB"/>
              <a:t>2/8/20XX</a:t>
            </a:r>
          </a:p>
        </p:txBody>
      </p:sp>
      <p:sp>
        <p:nvSpPr>
          <p:cNvPr id="15" name="Slide Number Placeholder 14">
            <a:extLst>
              <a:ext uri="{FF2B5EF4-FFF2-40B4-BE49-F238E27FC236}">
                <a16:creationId xmlns:a16="http://schemas.microsoft.com/office/drawing/2014/main" id="{E87B0019-071E-4C19-9139-35D5377D2C85}"/>
              </a:ext>
            </a:extLst>
          </p:cNvPr>
          <p:cNvSpPr>
            <a:spLocks noGrp="1"/>
          </p:cNvSpPr>
          <p:nvPr>
            <p:ph type="sldNum" sz="quarter" idx="12"/>
          </p:nvPr>
        </p:nvSpPr>
        <p:spPr>
          <a:xfrm>
            <a:off x="11391150" y="6433203"/>
            <a:ext cx="693263" cy="367842"/>
          </a:xfrm>
        </p:spPr>
        <p:txBody>
          <a:bodyPr rtlCol="0"/>
          <a:lstStyle/>
          <a:p>
            <a:pPr rtl="0"/>
            <a:fld id="{08AB70BE-1769-45B8-85A6-0C837432C7E6}" type="slidenum">
              <a:rPr lang="en-GB" smtClean="0"/>
              <a:pPr rtl="0"/>
              <a:t>3</a:t>
            </a:fld>
            <a:endParaRPr lang="en-GB"/>
          </a:p>
        </p:txBody>
      </p:sp>
      <p:sp>
        <p:nvSpPr>
          <p:cNvPr id="2" name="TextBox 1">
            <a:extLst>
              <a:ext uri="{FF2B5EF4-FFF2-40B4-BE49-F238E27FC236}">
                <a16:creationId xmlns:a16="http://schemas.microsoft.com/office/drawing/2014/main" id="{29C30492-4CFB-0951-96C3-74F8E2D03FFE}"/>
              </a:ext>
            </a:extLst>
          </p:cNvPr>
          <p:cNvSpPr txBox="1"/>
          <p:nvPr/>
        </p:nvSpPr>
        <p:spPr>
          <a:xfrm>
            <a:off x="5509473" y="5421631"/>
            <a:ext cx="2215878" cy="523220"/>
          </a:xfrm>
          <a:prstGeom prst="rect">
            <a:avLst/>
          </a:prstGeom>
          <a:noFill/>
        </p:spPr>
        <p:txBody>
          <a:bodyPr wrap="square" rtlCol="0">
            <a:spAutoFit/>
          </a:bodyPr>
          <a:lstStyle>
            <a:defPPr rtl="0">
              <a:defRPr lang="en-GB"/>
            </a:defPPr>
            <a:lvl1pPr>
              <a:defRPr/>
            </a:lvl1pPr>
          </a:lstStyle>
          <a:p>
            <a:r>
              <a:rPr lang="en-GB" sz="2800" b="0" i="0" u="none" strike="noStrike" baseline="0">
                <a:solidFill>
                  <a:srgbClr val="218282"/>
                </a:solidFill>
                <a:latin typeface="Verdana" panose="020B0604030504040204" pitchFamily="34" charset="0"/>
              </a:rPr>
              <a:t>continually</a:t>
            </a:r>
            <a:endParaRPr lang="en-GB" sz="2800"/>
          </a:p>
        </p:txBody>
      </p:sp>
    </p:spTree>
    <p:extLst>
      <p:ext uri="{BB962C8B-B14F-4D97-AF65-F5344CB8AC3E}">
        <p14:creationId xmlns:p14="http://schemas.microsoft.com/office/powerpoint/2010/main" val="162092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FF0000"/>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Moon in the evening sky">
            <a:extLst>
              <a:ext uri="{FF2B5EF4-FFF2-40B4-BE49-F238E27FC236}">
                <a16:creationId xmlns:a16="http://schemas.microsoft.com/office/drawing/2014/main" id="{F5199BAF-8671-4A5C-B912-4B2556FF9B38}"/>
              </a:ext>
            </a:extLst>
          </p:cNvPr>
          <p:cNvPicPr>
            <a:picLocks noGrp="1" noChangeAspect="1"/>
          </p:cNvPicPr>
          <p:nvPr>
            <p:ph type="pic" sz="quarter" idx="13"/>
          </p:nvPr>
        </p:nvPicPr>
        <p:blipFill rotWithShape="1">
          <a:blip r:embed="rId3" cstate="screen">
            <a:extLst>
              <a:ext uri="{28A0092B-C50C-407E-A947-70E740481C1C}">
                <a14:useLocalDpi xmlns:a14="http://schemas.microsoft.com/office/drawing/2010/main" val="0"/>
              </a:ext>
            </a:extLst>
          </a:blip>
          <a:srcRect/>
          <a:stretch/>
        </p:blipFill>
        <p:spPr>
          <a:xfrm>
            <a:off x="6057901" y="1"/>
            <a:ext cx="6134099" cy="6857999"/>
          </a:xfrm>
        </p:spPr>
      </p:pic>
      <p:sp>
        <p:nvSpPr>
          <p:cNvPr id="3" name="Subtitle 2">
            <a:extLst>
              <a:ext uri="{FF2B5EF4-FFF2-40B4-BE49-F238E27FC236}">
                <a16:creationId xmlns:a16="http://schemas.microsoft.com/office/drawing/2014/main" id="{855FC34B-AEBB-4162-8BC0-9234A2B83958}"/>
              </a:ext>
            </a:extLst>
          </p:cNvPr>
          <p:cNvSpPr>
            <a:spLocks noGrp="1"/>
          </p:cNvSpPr>
          <p:nvPr>
            <p:ph type="subTitle" idx="1"/>
          </p:nvPr>
        </p:nvSpPr>
        <p:spPr>
          <a:xfrm>
            <a:off x="0" y="4327140"/>
            <a:ext cx="11576868" cy="2530860"/>
          </a:xfrm>
        </p:spPr>
        <p:txBody>
          <a:bodyPr rtlCol="0"/>
          <a:lstStyle/>
          <a:p>
            <a:pPr rtl="0"/>
            <a:br>
              <a:rPr lang="en-GB"/>
            </a:br>
            <a:endParaRPr lang="en-GB"/>
          </a:p>
        </p:txBody>
      </p:sp>
      <p:sp>
        <p:nvSpPr>
          <p:cNvPr id="5" name="Title 4">
            <a:extLst>
              <a:ext uri="{FF2B5EF4-FFF2-40B4-BE49-F238E27FC236}">
                <a16:creationId xmlns:a16="http://schemas.microsoft.com/office/drawing/2014/main" id="{97D09736-27B0-A8D6-B5A8-1BF9457557C8}"/>
              </a:ext>
            </a:extLst>
          </p:cNvPr>
          <p:cNvSpPr>
            <a:spLocks noGrp="1"/>
          </p:cNvSpPr>
          <p:nvPr>
            <p:ph type="ctrTitle"/>
          </p:nvPr>
        </p:nvSpPr>
        <p:spPr>
          <a:xfrm>
            <a:off x="914400" y="10883"/>
            <a:ext cx="5817996" cy="888444"/>
          </a:xfrm>
        </p:spPr>
        <p:txBody>
          <a:bodyPr/>
          <a:lstStyle/>
          <a:p>
            <a:r>
              <a:rPr lang="en-GB"/>
              <a:t>What is communion</a:t>
            </a:r>
            <a:endParaRPr lang="en-US"/>
          </a:p>
        </p:txBody>
      </p:sp>
      <p:sp>
        <p:nvSpPr>
          <p:cNvPr id="7" name="TextBox 6">
            <a:extLst>
              <a:ext uri="{FF2B5EF4-FFF2-40B4-BE49-F238E27FC236}">
                <a16:creationId xmlns:a16="http://schemas.microsoft.com/office/drawing/2014/main" id="{0DD021B9-901E-5BDF-C169-76488A1D3273}"/>
              </a:ext>
            </a:extLst>
          </p:cNvPr>
          <p:cNvSpPr txBox="1"/>
          <p:nvPr/>
        </p:nvSpPr>
        <p:spPr>
          <a:xfrm>
            <a:off x="5181600" y="2514600"/>
            <a:ext cx="1828800" cy="1828800"/>
          </a:xfrm>
          <a:prstGeom prst="rect">
            <a:avLst/>
          </a:prstGeom>
          <a:noFill/>
        </p:spPr>
        <p:txBody>
          <a:bodyPr wrap="square" rtlCol="0">
            <a:spAutoFit/>
          </a:bodyPr>
          <a:lstStyle/>
          <a:p>
            <a:pPr algn="l"/>
            <a:endParaRPr lang="en-US"/>
          </a:p>
        </p:txBody>
      </p:sp>
      <p:sp>
        <p:nvSpPr>
          <p:cNvPr id="10" name="TextBox 9">
            <a:extLst>
              <a:ext uri="{FF2B5EF4-FFF2-40B4-BE49-F238E27FC236}">
                <a16:creationId xmlns:a16="http://schemas.microsoft.com/office/drawing/2014/main" id="{675E4772-BF4A-9FF1-8984-93FF95630861}"/>
              </a:ext>
            </a:extLst>
          </p:cNvPr>
          <p:cNvSpPr txBox="1"/>
          <p:nvPr/>
        </p:nvSpPr>
        <p:spPr>
          <a:xfrm>
            <a:off x="9573131" y="2575982"/>
            <a:ext cx="2218877" cy="1815882"/>
          </a:xfrm>
          <a:prstGeom prst="rect">
            <a:avLst/>
          </a:prstGeom>
          <a:noFill/>
        </p:spPr>
        <p:txBody>
          <a:bodyPr wrap="none" rtlCol="0">
            <a:spAutoFit/>
          </a:bodyPr>
          <a:lstStyle/>
          <a:p>
            <a:r>
              <a:rPr lang="en-GB" sz="1600" b="1">
                <a:solidFill>
                  <a:schemeClr val="bg2"/>
                </a:solidFill>
              </a:rPr>
              <a:t>Lord’s Supper</a:t>
            </a:r>
            <a:br>
              <a:rPr lang="en-GB" sz="1600">
                <a:solidFill>
                  <a:schemeClr val="bg2"/>
                </a:solidFill>
              </a:rPr>
            </a:br>
            <a:r>
              <a:rPr lang="en-GB" sz="1600">
                <a:solidFill>
                  <a:schemeClr val="bg2"/>
                </a:solidFill>
              </a:rPr>
              <a:t>1 Corinthians 11:20</a:t>
            </a:r>
            <a:br>
              <a:rPr lang="en-GB" sz="1600">
                <a:solidFill>
                  <a:schemeClr val="bg2"/>
                </a:solidFill>
              </a:rPr>
            </a:br>
            <a:r>
              <a:rPr lang="en-GB" sz="1600" b="1">
                <a:solidFill>
                  <a:schemeClr val="bg2"/>
                </a:solidFill>
              </a:rPr>
              <a:t>implied</a:t>
            </a:r>
            <a:br>
              <a:rPr lang="en-GB" sz="1600">
                <a:solidFill>
                  <a:schemeClr val="bg2"/>
                </a:solidFill>
              </a:rPr>
            </a:br>
            <a:r>
              <a:rPr lang="en-GB" sz="1600">
                <a:solidFill>
                  <a:schemeClr val="bg2"/>
                </a:solidFill>
              </a:rPr>
              <a:t>1 Corinthians 11:23-25</a:t>
            </a:r>
          </a:p>
          <a:p>
            <a:r>
              <a:rPr lang="en-GB" sz="1600">
                <a:solidFill>
                  <a:schemeClr val="bg2"/>
                </a:solidFill>
              </a:rPr>
              <a:t>Matthew 26:26-28</a:t>
            </a:r>
            <a:br>
              <a:rPr lang="en-GB" sz="1600">
                <a:solidFill>
                  <a:schemeClr val="bg2"/>
                </a:solidFill>
              </a:rPr>
            </a:br>
            <a:r>
              <a:rPr lang="en-GB" sz="1600">
                <a:solidFill>
                  <a:schemeClr val="bg2"/>
                </a:solidFill>
              </a:rPr>
              <a:t>Mark 14:22-24</a:t>
            </a:r>
          </a:p>
          <a:p>
            <a:r>
              <a:rPr lang="en-GB" sz="1600">
                <a:solidFill>
                  <a:schemeClr val="bg2"/>
                </a:solidFill>
              </a:rPr>
              <a:t>Luke 22:19-20</a:t>
            </a:r>
          </a:p>
        </p:txBody>
      </p:sp>
      <p:sp>
        <p:nvSpPr>
          <p:cNvPr id="12" name="TextBox 11">
            <a:extLst>
              <a:ext uri="{FF2B5EF4-FFF2-40B4-BE49-F238E27FC236}">
                <a16:creationId xmlns:a16="http://schemas.microsoft.com/office/drawing/2014/main" id="{EF3FF4C8-04B4-945B-5D3C-ADBF91B6EB7C}"/>
              </a:ext>
            </a:extLst>
          </p:cNvPr>
          <p:cNvSpPr txBox="1"/>
          <p:nvPr/>
        </p:nvSpPr>
        <p:spPr>
          <a:xfrm>
            <a:off x="9617536" y="793346"/>
            <a:ext cx="2287806" cy="923330"/>
          </a:xfrm>
          <a:prstGeom prst="rect">
            <a:avLst/>
          </a:prstGeom>
          <a:noFill/>
        </p:spPr>
        <p:txBody>
          <a:bodyPr wrap="none" rtlCol="0">
            <a:spAutoFit/>
          </a:bodyPr>
          <a:lstStyle/>
          <a:p>
            <a:r>
              <a:rPr lang="en-GB" b="1">
                <a:solidFill>
                  <a:schemeClr val="bg2"/>
                </a:solidFill>
              </a:rPr>
              <a:t>Breaking Bread</a:t>
            </a:r>
            <a:br>
              <a:rPr lang="en-GB">
                <a:solidFill>
                  <a:schemeClr val="bg2"/>
                </a:solidFill>
              </a:rPr>
            </a:br>
            <a:r>
              <a:rPr lang="en-GB">
                <a:solidFill>
                  <a:schemeClr val="bg2"/>
                </a:solidFill>
              </a:rPr>
              <a:t>Acts 2:42, 2:46, 20:7</a:t>
            </a:r>
            <a:br>
              <a:rPr lang="en-GB">
                <a:solidFill>
                  <a:schemeClr val="bg2"/>
                </a:solidFill>
              </a:rPr>
            </a:br>
            <a:r>
              <a:rPr lang="en-GB">
                <a:solidFill>
                  <a:schemeClr val="bg2"/>
                </a:solidFill>
              </a:rPr>
              <a:t>Luke 22:19</a:t>
            </a:r>
          </a:p>
        </p:txBody>
      </p:sp>
      <p:graphicFrame>
        <p:nvGraphicFramePr>
          <p:cNvPr id="14" name="Table 13">
            <a:extLst>
              <a:ext uri="{FF2B5EF4-FFF2-40B4-BE49-F238E27FC236}">
                <a16:creationId xmlns:a16="http://schemas.microsoft.com/office/drawing/2014/main" id="{5E7CB9CE-D4E0-680C-0DD1-8D33DF519124}"/>
              </a:ext>
            </a:extLst>
          </p:cNvPr>
          <p:cNvGraphicFramePr>
            <a:graphicFrameLocks noGrp="1"/>
          </p:cNvGraphicFramePr>
          <p:nvPr>
            <p:extLst>
              <p:ext uri="{D42A27DB-BD31-4B8C-83A1-F6EECF244321}">
                <p14:modId xmlns:p14="http://schemas.microsoft.com/office/powerpoint/2010/main" val="2698105781"/>
              </p:ext>
            </p:extLst>
          </p:nvPr>
        </p:nvGraphicFramePr>
        <p:xfrm>
          <a:off x="221342" y="669399"/>
          <a:ext cx="9075058" cy="1798320"/>
        </p:xfrm>
        <a:graphic>
          <a:graphicData uri="http://schemas.openxmlformats.org/drawingml/2006/table">
            <a:tbl>
              <a:tblPr firstRow="1" bandRow="1">
                <a:tableStyleId>{5C22544A-7EE6-4342-B048-85BDC9FD1C3A}</a:tableStyleId>
              </a:tblPr>
              <a:tblGrid>
                <a:gridCol w="1215572">
                  <a:extLst>
                    <a:ext uri="{9D8B030D-6E8A-4147-A177-3AD203B41FA5}">
                      <a16:colId xmlns:a16="http://schemas.microsoft.com/office/drawing/2014/main" val="3850667781"/>
                    </a:ext>
                  </a:extLst>
                </a:gridCol>
                <a:gridCol w="7859486">
                  <a:extLst>
                    <a:ext uri="{9D8B030D-6E8A-4147-A177-3AD203B41FA5}">
                      <a16:colId xmlns:a16="http://schemas.microsoft.com/office/drawing/2014/main" val="1792311541"/>
                    </a:ext>
                  </a:extLst>
                </a:gridCol>
              </a:tblGrid>
              <a:tr h="370840">
                <a:tc>
                  <a:txBody>
                    <a:bodyPr/>
                    <a:lstStyle/>
                    <a:p>
                      <a:pPr rtl="0"/>
                      <a:r>
                        <a:rPr lang="el-GR" sz="1400" b="0" i="0" u="none" strike="noStrike" kern="1200" baseline="0">
                          <a:solidFill>
                            <a:schemeClr val="lt1"/>
                          </a:solidFill>
                          <a:latin typeface="+mn-lt"/>
                          <a:ea typeface="+mn-ea"/>
                          <a:cs typeface="+mn-cs"/>
                        </a:rPr>
                        <a:t>κλάσις</a:t>
                      </a:r>
                    </a:p>
                    <a:p>
                      <a:pPr rtl="0"/>
                      <a:r>
                        <a:rPr lang="en-GB" sz="1400" b="0" i="0" u="none" strike="noStrike" kern="1200" baseline="0" err="1">
                          <a:solidFill>
                            <a:schemeClr val="lt1"/>
                          </a:solidFill>
                          <a:latin typeface="+mn-lt"/>
                          <a:ea typeface="+mn-ea"/>
                          <a:cs typeface="+mn-cs"/>
                        </a:rPr>
                        <a:t>klasis</a:t>
                      </a:r>
                      <a:endParaRPr lang="en-GB" sz="1400" b="0" i="0" u="none" strike="noStrike" kern="1200" baseline="0">
                        <a:solidFill>
                          <a:schemeClr val="lt1"/>
                        </a:solidFill>
                        <a:latin typeface="+mn-lt"/>
                        <a:ea typeface="+mn-ea"/>
                        <a:cs typeface="+mn-cs"/>
                      </a:endParaRPr>
                    </a:p>
                    <a:p>
                      <a:pPr rtl="0"/>
                      <a:r>
                        <a:rPr lang="en-GB" sz="1400" b="0" i="0" u="none" strike="noStrike" kern="1200" baseline="0">
                          <a:solidFill>
                            <a:schemeClr val="lt1"/>
                          </a:solidFill>
                          <a:latin typeface="+mn-lt"/>
                          <a:ea typeface="+mn-ea"/>
                          <a:cs typeface="+mn-cs"/>
                        </a:rPr>
                        <a:t>1) a breaking</a:t>
                      </a:r>
                    </a:p>
                  </a:txBody>
                  <a:tcPr/>
                </a:tc>
                <a:tc>
                  <a:txBody>
                    <a:bodyPr/>
                    <a:lstStyle/>
                    <a:p>
                      <a:pPr rtl="0"/>
                      <a:r>
                        <a:rPr lang="el-GR" sz="1400" b="0" i="0" u="none" strike="noStrike" kern="1200" baseline="0">
                          <a:solidFill>
                            <a:schemeClr val="lt1"/>
                          </a:solidFill>
                          <a:latin typeface="+mn-lt"/>
                          <a:ea typeface="+mn-ea"/>
                          <a:cs typeface="+mn-cs"/>
                        </a:rPr>
                        <a:t>ἄρτος</a:t>
                      </a:r>
                    </a:p>
                    <a:p>
                      <a:pPr rtl="0"/>
                      <a:r>
                        <a:rPr lang="en-GB" sz="1400" b="0" i="0" u="none" strike="noStrike" kern="1200" baseline="0" err="1">
                          <a:solidFill>
                            <a:schemeClr val="lt1"/>
                          </a:solidFill>
                          <a:latin typeface="+mn-lt"/>
                          <a:ea typeface="+mn-ea"/>
                          <a:cs typeface="+mn-cs"/>
                        </a:rPr>
                        <a:t>artos</a:t>
                      </a:r>
                      <a:endParaRPr lang="en-GB" sz="1400" b="0" i="0" u="none" strike="noStrike" kern="1200" baseline="0">
                        <a:solidFill>
                          <a:schemeClr val="lt1"/>
                        </a:solidFill>
                        <a:latin typeface="+mn-lt"/>
                        <a:ea typeface="+mn-ea"/>
                        <a:cs typeface="+mn-cs"/>
                      </a:endParaRPr>
                    </a:p>
                    <a:p>
                      <a:pPr rtl="0"/>
                      <a:r>
                        <a:rPr lang="en-GB" sz="1400" b="0" i="0" u="none" strike="noStrike" kern="1200" baseline="0">
                          <a:solidFill>
                            <a:schemeClr val="lt1"/>
                          </a:solidFill>
                          <a:latin typeface="+mn-lt"/>
                          <a:ea typeface="+mn-ea"/>
                          <a:cs typeface="+mn-cs"/>
                        </a:rPr>
                        <a:t>1) food composed of </a:t>
                      </a:r>
                      <a:r>
                        <a:rPr lang="en-GB" sz="1400" b="1" i="0" u="none" strike="noStrike" kern="1200" baseline="0">
                          <a:solidFill>
                            <a:schemeClr val="lt1"/>
                          </a:solidFill>
                          <a:latin typeface="+mn-lt"/>
                          <a:ea typeface="+mn-ea"/>
                          <a:cs typeface="+mn-cs"/>
                        </a:rPr>
                        <a:t>flour mixed with water and baked</a:t>
                      </a:r>
                    </a:p>
                    <a:p>
                      <a:pPr lvl="2" rtl="0"/>
                      <a:r>
                        <a:rPr lang="en-GB" sz="1400" b="0" i="0" u="none" strike="noStrike" kern="1200" baseline="0">
                          <a:solidFill>
                            <a:schemeClr val="lt1"/>
                          </a:solidFill>
                          <a:latin typeface="+mn-lt"/>
                          <a:ea typeface="+mn-ea"/>
                          <a:cs typeface="+mn-cs"/>
                        </a:rPr>
                        <a:t>1a) the Israelites made it in the form of an oblong or round cake, as thick as one’s thumb, and as large as a plate or platter hence it was not to be cut but broken</a:t>
                      </a:r>
                    </a:p>
                    <a:p>
                      <a:pPr lvl="2" rtl="0"/>
                      <a:r>
                        <a:rPr lang="en-GB" sz="1400" b="0" i="0" u="none" strike="noStrike" kern="1200" baseline="0">
                          <a:solidFill>
                            <a:schemeClr val="lt1"/>
                          </a:solidFill>
                          <a:latin typeface="+mn-lt"/>
                          <a:ea typeface="+mn-ea"/>
                          <a:cs typeface="+mn-cs"/>
                        </a:rPr>
                        <a:t>1b) loaves were consecrated to the Lord</a:t>
                      </a:r>
                    </a:p>
                    <a:p>
                      <a:pPr lvl="2" rtl="0"/>
                      <a:r>
                        <a:rPr lang="en-GB" sz="1400" b="0" i="0" u="none" strike="noStrike" kern="1200" baseline="0">
                          <a:solidFill>
                            <a:schemeClr val="lt1"/>
                          </a:solidFill>
                          <a:latin typeface="+mn-lt"/>
                          <a:ea typeface="+mn-ea"/>
                          <a:cs typeface="+mn-cs"/>
                        </a:rPr>
                        <a:t>1c) of the bread used at the love-feasts and at the Lord’s Table</a:t>
                      </a:r>
                    </a:p>
                    <a:p>
                      <a:pPr rtl="0"/>
                      <a:r>
                        <a:rPr lang="en-GB" sz="1400" b="0" i="0" u="none" strike="noStrike" kern="1200" baseline="0">
                          <a:solidFill>
                            <a:schemeClr val="lt1"/>
                          </a:solidFill>
                          <a:latin typeface="+mn-lt"/>
                          <a:ea typeface="+mn-ea"/>
                          <a:cs typeface="+mn-cs"/>
                        </a:rPr>
                        <a:t>2) food of any kind</a:t>
                      </a:r>
                    </a:p>
                  </a:txBody>
                  <a:tcPr/>
                </a:tc>
                <a:extLst>
                  <a:ext uri="{0D108BD9-81ED-4DB2-BD59-A6C34878D82A}">
                    <a16:rowId xmlns:a16="http://schemas.microsoft.com/office/drawing/2014/main" val="3487221104"/>
                  </a:ext>
                </a:extLst>
              </a:tr>
            </a:tbl>
          </a:graphicData>
        </a:graphic>
      </p:graphicFrame>
      <p:graphicFrame>
        <p:nvGraphicFramePr>
          <p:cNvPr id="17" name="Table 16">
            <a:extLst>
              <a:ext uri="{FF2B5EF4-FFF2-40B4-BE49-F238E27FC236}">
                <a16:creationId xmlns:a16="http://schemas.microsoft.com/office/drawing/2014/main" id="{1CA6A8FA-7377-CC6D-3936-CA70ECE234A2}"/>
              </a:ext>
            </a:extLst>
          </p:cNvPr>
          <p:cNvGraphicFramePr>
            <a:graphicFrameLocks noGrp="1"/>
          </p:cNvGraphicFramePr>
          <p:nvPr>
            <p:extLst>
              <p:ext uri="{D42A27DB-BD31-4B8C-83A1-F6EECF244321}">
                <p14:modId xmlns:p14="http://schemas.microsoft.com/office/powerpoint/2010/main" val="2815232510"/>
              </p:ext>
            </p:extLst>
          </p:nvPr>
        </p:nvGraphicFramePr>
        <p:xfrm>
          <a:off x="221342" y="2543691"/>
          <a:ext cx="8890001" cy="1158240"/>
        </p:xfrm>
        <a:graphic>
          <a:graphicData uri="http://schemas.openxmlformats.org/drawingml/2006/table">
            <a:tbl>
              <a:tblPr firstRow="1" bandRow="1">
                <a:tableStyleId>{5C22544A-7EE6-4342-B048-85BDC9FD1C3A}</a:tableStyleId>
              </a:tblPr>
              <a:tblGrid>
                <a:gridCol w="2162629">
                  <a:extLst>
                    <a:ext uri="{9D8B030D-6E8A-4147-A177-3AD203B41FA5}">
                      <a16:colId xmlns:a16="http://schemas.microsoft.com/office/drawing/2014/main" val="2571649748"/>
                    </a:ext>
                  </a:extLst>
                </a:gridCol>
                <a:gridCol w="6727372">
                  <a:extLst>
                    <a:ext uri="{9D8B030D-6E8A-4147-A177-3AD203B41FA5}">
                      <a16:colId xmlns:a16="http://schemas.microsoft.com/office/drawing/2014/main" val="1434088700"/>
                    </a:ext>
                  </a:extLst>
                </a:gridCol>
              </a:tblGrid>
              <a:tr h="370840">
                <a:tc>
                  <a:txBody>
                    <a:bodyPr/>
                    <a:lstStyle/>
                    <a:p>
                      <a:pPr rtl="0"/>
                      <a:r>
                        <a:rPr lang="el-GR" sz="1400" b="0" i="0" u="none" strike="noStrike" kern="1200" baseline="0">
                          <a:solidFill>
                            <a:schemeClr val="lt1"/>
                          </a:solidFill>
                          <a:latin typeface="+mn-lt"/>
                          <a:ea typeface="+mn-ea"/>
                          <a:cs typeface="+mn-cs"/>
                        </a:rPr>
                        <a:t>κυριακός</a:t>
                      </a:r>
                    </a:p>
                    <a:p>
                      <a:pPr rtl="0"/>
                      <a:r>
                        <a:rPr lang="en-GB" sz="1400" b="0" i="0" u="none" strike="noStrike" kern="1200" baseline="0" err="1">
                          <a:solidFill>
                            <a:schemeClr val="lt1"/>
                          </a:solidFill>
                          <a:latin typeface="+mn-lt"/>
                          <a:ea typeface="+mn-ea"/>
                          <a:cs typeface="+mn-cs"/>
                        </a:rPr>
                        <a:t>kuriakos</a:t>
                      </a:r>
                      <a:endParaRPr lang="en-GB" sz="1400" b="0" i="0" u="none" strike="noStrike" kern="1200" baseline="0">
                        <a:solidFill>
                          <a:schemeClr val="lt1"/>
                        </a:solidFill>
                        <a:latin typeface="+mn-lt"/>
                        <a:ea typeface="+mn-ea"/>
                        <a:cs typeface="+mn-cs"/>
                      </a:endParaRPr>
                    </a:p>
                    <a:p>
                      <a:pPr rtl="0"/>
                      <a:r>
                        <a:rPr lang="en-GB" sz="1400" b="0" i="0" u="none" strike="noStrike" kern="1200" baseline="0">
                          <a:solidFill>
                            <a:schemeClr val="lt1"/>
                          </a:solidFill>
                          <a:latin typeface="+mn-lt"/>
                          <a:ea typeface="+mn-ea"/>
                          <a:cs typeface="+mn-cs"/>
                        </a:rPr>
                        <a:t>1) belonging to the </a:t>
                      </a:r>
                      <a:r>
                        <a:rPr lang="en-GB" sz="1400" b="1" i="0" u="none" strike="noStrike" kern="1200" baseline="0">
                          <a:solidFill>
                            <a:schemeClr val="lt1"/>
                          </a:solidFill>
                          <a:latin typeface="+mn-lt"/>
                          <a:ea typeface="+mn-ea"/>
                          <a:cs typeface="+mn-cs"/>
                        </a:rPr>
                        <a:t>Lord</a:t>
                      </a:r>
                    </a:p>
                    <a:p>
                      <a:pPr rtl="0"/>
                      <a:r>
                        <a:rPr lang="en-GB" sz="1400" b="0" i="0" u="none" strike="noStrike" kern="1200" baseline="0">
                          <a:solidFill>
                            <a:schemeClr val="lt1"/>
                          </a:solidFill>
                          <a:latin typeface="+mn-lt"/>
                          <a:ea typeface="+mn-ea"/>
                          <a:cs typeface="+mn-cs"/>
                        </a:rPr>
                        <a:t>2) related to the Lord</a:t>
                      </a:r>
                    </a:p>
                  </a:txBody>
                  <a:tcPr/>
                </a:tc>
                <a:tc>
                  <a:txBody>
                    <a:bodyPr/>
                    <a:lstStyle/>
                    <a:p>
                      <a:pPr rtl="0"/>
                      <a:r>
                        <a:rPr lang="el-GR" sz="1400" b="0" i="0" u="none" strike="noStrike" kern="1200" baseline="0">
                          <a:solidFill>
                            <a:schemeClr val="lt1"/>
                          </a:solidFill>
                          <a:latin typeface="+mn-lt"/>
                          <a:ea typeface="+mn-ea"/>
                          <a:cs typeface="+mn-cs"/>
                        </a:rPr>
                        <a:t>δεῖπνον</a:t>
                      </a:r>
                    </a:p>
                    <a:p>
                      <a:pPr rtl="0"/>
                      <a:r>
                        <a:rPr lang="en-GB" sz="1400" b="0" i="0" u="none" strike="noStrike" kern="1200" baseline="0" err="1">
                          <a:solidFill>
                            <a:schemeClr val="lt1"/>
                          </a:solidFill>
                          <a:latin typeface="+mn-lt"/>
                          <a:ea typeface="+mn-ea"/>
                          <a:cs typeface="+mn-cs"/>
                        </a:rPr>
                        <a:t>deipnon</a:t>
                      </a:r>
                      <a:endParaRPr lang="en-GB" sz="1400" b="0" i="0" u="none" strike="noStrike" kern="1200" baseline="0">
                        <a:solidFill>
                          <a:schemeClr val="lt1"/>
                        </a:solidFill>
                        <a:latin typeface="+mn-lt"/>
                        <a:ea typeface="+mn-ea"/>
                        <a:cs typeface="+mn-cs"/>
                      </a:endParaRPr>
                    </a:p>
                    <a:p>
                      <a:pPr rtl="0"/>
                      <a:r>
                        <a:rPr lang="en-GB" sz="1400" b="0" i="0" u="none" strike="noStrike" kern="1200" baseline="0">
                          <a:solidFill>
                            <a:schemeClr val="lt1"/>
                          </a:solidFill>
                          <a:latin typeface="+mn-lt"/>
                          <a:ea typeface="+mn-ea"/>
                          <a:cs typeface="+mn-cs"/>
                        </a:rPr>
                        <a:t>1) supper, especially a formal meal </a:t>
                      </a:r>
                      <a:r>
                        <a:rPr lang="en-GB" sz="1400" b="1" i="0" u="none" strike="noStrike" kern="1200" baseline="0">
                          <a:solidFill>
                            <a:schemeClr val="lt1"/>
                          </a:solidFill>
                          <a:latin typeface="+mn-lt"/>
                          <a:ea typeface="+mn-ea"/>
                          <a:cs typeface="+mn-cs"/>
                        </a:rPr>
                        <a:t>usually held at the evening</a:t>
                      </a:r>
                    </a:p>
                    <a:p>
                      <a:pPr lvl="2" rtl="0"/>
                      <a:r>
                        <a:rPr lang="en-GB" sz="1400" b="0" i="0" u="none" strike="noStrike" kern="1200" baseline="0">
                          <a:solidFill>
                            <a:schemeClr val="lt1"/>
                          </a:solidFill>
                          <a:latin typeface="+mn-lt"/>
                          <a:ea typeface="+mn-ea"/>
                          <a:cs typeface="+mn-cs"/>
                        </a:rPr>
                        <a:t>1a) used of the Messiah’s feast, symbolising salvation in the kingdom</a:t>
                      </a:r>
                    </a:p>
                    <a:p>
                      <a:pPr rtl="0"/>
                      <a:r>
                        <a:rPr lang="en-GB" sz="1400" b="0" i="0" u="none" strike="noStrike" kern="1200" baseline="0">
                          <a:solidFill>
                            <a:schemeClr val="lt1"/>
                          </a:solidFill>
                          <a:latin typeface="+mn-lt"/>
                          <a:ea typeface="+mn-ea"/>
                          <a:cs typeface="+mn-cs"/>
                        </a:rPr>
                        <a:t>2) food taken at evening</a:t>
                      </a:r>
                    </a:p>
                  </a:txBody>
                  <a:tcPr/>
                </a:tc>
                <a:extLst>
                  <a:ext uri="{0D108BD9-81ED-4DB2-BD59-A6C34878D82A}">
                    <a16:rowId xmlns:a16="http://schemas.microsoft.com/office/drawing/2014/main" val="1564364122"/>
                  </a:ext>
                </a:extLst>
              </a:tr>
            </a:tbl>
          </a:graphicData>
        </a:graphic>
      </p:graphicFrame>
      <p:graphicFrame>
        <p:nvGraphicFramePr>
          <p:cNvPr id="18" name="Table 17">
            <a:extLst>
              <a:ext uri="{FF2B5EF4-FFF2-40B4-BE49-F238E27FC236}">
                <a16:creationId xmlns:a16="http://schemas.microsoft.com/office/drawing/2014/main" id="{CFA317EC-BF91-167A-DA2F-E8A0454DAD3D}"/>
              </a:ext>
            </a:extLst>
          </p:cNvPr>
          <p:cNvGraphicFramePr>
            <a:graphicFrameLocks noGrp="1"/>
          </p:cNvGraphicFramePr>
          <p:nvPr>
            <p:extLst>
              <p:ext uri="{D42A27DB-BD31-4B8C-83A1-F6EECF244321}">
                <p14:modId xmlns:p14="http://schemas.microsoft.com/office/powerpoint/2010/main" val="245751364"/>
              </p:ext>
            </p:extLst>
          </p:nvPr>
        </p:nvGraphicFramePr>
        <p:xfrm>
          <a:off x="236285" y="3763680"/>
          <a:ext cx="6959172" cy="944880"/>
        </p:xfrm>
        <a:graphic>
          <a:graphicData uri="http://schemas.openxmlformats.org/drawingml/2006/table">
            <a:tbl>
              <a:tblPr firstRow="1" bandRow="1">
                <a:tableStyleId>{5C22544A-7EE6-4342-B048-85BDC9FD1C3A}</a:tableStyleId>
              </a:tblPr>
              <a:tblGrid>
                <a:gridCol w="4553429">
                  <a:extLst>
                    <a:ext uri="{9D8B030D-6E8A-4147-A177-3AD203B41FA5}">
                      <a16:colId xmlns:a16="http://schemas.microsoft.com/office/drawing/2014/main" val="1648669024"/>
                    </a:ext>
                  </a:extLst>
                </a:gridCol>
                <a:gridCol w="2405743">
                  <a:extLst>
                    <a:ext uri="{9D8B030D-6E8A-4147-A177-3AD203B41FA5}">
                      <a16:colId xmlns:a16="http://schemas.microsoft.com/office/drawing/2014/main" val="1808079175"/>
                    </a:ext>
                  </a:extLst>
                </a:gridCol>
              </a:tblGrid>
              <a:tr h="370840">
                <a:tc>
                  <a:txBody>
                    <a:bodyPr/>
                    <a:lstStyle/>
                    <a:p>
                      <a:pPr rtl="0"/>
                      <a:r>
                        <a:rPr lang="el-GR" sz="1400" b="0" i="0" u="none" strike="noStrike" kern="1200" baseline="0">
                          <a:solidFill>
                            <a:schemeClr val="lt1"/>
                          </a:solidFill>
                          <a:latin typeface="+mn-lt"/>
                          <a:ea typeface="+mn-ea"/>
                          <a:cs typeface="+mn-cs"/>
                        </a:rPr>
                        <a:t>ἀγάπη</a:t>
                      </a:r>
                    </a:p>
                    <a:p>
                      <a:pPr rtl="0"/>
                      <a:r>
                        <a:rPr lang="en-GB" sz="1400" b="0" i="0" u="none" strike="noStrike" kern="1200" baseline="0">
                          <a:solidFill>
                            <a:schemeClr val="lt1"/>
                          </a:solidFill>
                          <a:latin typeface="+mn-lt"/>
                          <a:ea typeface="+mn-ea"/>
                          <a:cs typeface="+mn-cs"/>
                        </a:rPr>
                        <a:t>agapē</a:t>
                      </a:r>
                    </a:p>
                    <a:p>
                      <a:pPr rtl="0"/>
                      <a:r>
                        <a:rPr lang="en-GB" sz="1400" b="0" i="0" u="none" strike="noStrike" kern="1200" baseline="0">
                          <a:solidFill>
                            <a:schemeClr val="lt1"/>
                          </a:solidFill>
                          <a:latin typeface="+mn-lt"/>
                          <a:ea typeface="+mn-ea"/>
                          <a:cs typeface="+mn-cs"/>
                        </a:rPr>
                        <a:t>1) </a:t>
                      </a:r>
                      <a:r>
                        <a:rPr lang="en-GB" sz="1400" b="1" i="0" u="none" strike="noStrike" kern="1200" baseline="0">
                          <a:solidFill>
                            <a:schemeClr val="lt1"/>
                          </a:solidFill>
                          <a:latin typeface="+mn-lt"/>
                          <a:ea typeface="+mn-ea"/>
                          <a:cs typeface="+mn-cs"/>
                        </a:rPr>
                        <a:t>brotherly love</a:t>
                      </a:r>
                      <a:r>
                        <a:rPr lang="en-GB" sz="1400" b="0" i="0" u="none" strike="noStrike" kern="1200" baseline="0">
                          <a:solidFill>
                            <a:schemeClr val="lt1"/>
                          </a:solidFill>
                          <a:latin typeface="+mn-lt"/>
                          <a:ea typeface="+mn-ea"/>
                          <a:cs typeface="+mn-cs"/>
                        </a:rPr>
                        <a:t>, affection, good will, love, benevolence</a:t>
                      </a:r>
                    </a:p>
                    <a:p>
                      <a:pPr rtl="0"/>
                      <a:r>
                        <a:rPr lang="en-GB" sz="1400" b="0" i="0" u="none" strike="noStrike" kern="1200" baseline="0">
                          <a:solidFill>
                            <a:schemeClr val="lt1"/>
                          </a:solidFill>
                          <a:latin typeface="+mn-lt"/>
                          <a:ea typeface="+mn-ea"/>
                          <a:cs typeface="+mn-cs"/>
                        </a:rPr>
                        <a:t>2) love feasts</a:t>
                      </a:r>
                    </a:p>
                  </a:txBody>
                  <a:tcPr/>
                </a:tc>
                <a:tc>
                  <a:txBody>
                    <a:bodyPr/>
                    <a:lstStyle/>
                    <a:p>
                      <a:pPr rtl="0"/>
                      <a:r>
                        <a:rPr lang="el-GR" sz="1400" b="0" i="0" u="none" strike="noStrike" kern="1200" baseline="0">
                          <a:solidFill>
                            <a:schemeClr val="lt1"/>
                          </a:solidFill>
                          <a:latin typeface="+mn-lt"/>
                          <a:ea typeface="+mn-ea"/>
                          <a:cs typeface="+mn-cs"/>
                        </a:rPr>
                        <a:t>συνευωχέω</a:t>
                      </a:r>
                    </a:p>
                    <a:p>
                      <a:pPr rtl="0"/>
                      <a:r>
                        <a:rPr lang="en-GB" sz="1400" b="0" i="0" u="none" strike="noStrike" kern="1200" baseline="0" err="1">
                          <a:solidFill>
                            <a:schemeClr val="lt1"/>
                          </a:solidFill>
                          <a:latin typeface="+mn-lt"/>
                          <a:ea typeface="+mn-ea"/>
                          <a:cs typeface="+mn-cs"/>
                        </a:rPr>
                        <a:t>suneuōcheo</a:t>
                      </a:r>
                      <a:r>
                        <a:rPr lang="en-GB" sz="1400" b="0" i="0" u="none" strike="noStrike" kern="1200" baseline="0">
                          <a:solidFill>
                            <a:schemeClr val="lt1"/>
                          </a:solidFill>
                          <a:latin typeface="+mn-lt"/>
                          <a:ea typeface="+mn-ea"/>
                          <a:cs typeface="+mn-cs"/>
                        </a:rPr>
                        <a:t>̄</a:t>
                      </a:r>
                    </a:p>
                    <a:p>
                      <a:pPr rtl="0"/>
                      <a:r>
                        <a:rPr lang="en-GB" sz="1400" b="0" i="0" u="none" strike="noStrike" kern="1200" baseline="0">
                          <a:solidFill>
                            <a:schemeClr val="lt1"/>
                          </a:solidFill>
                          <a:latin typeface="+mn-lt"/>
                          <a:ea typeface="+mn-ea"/>
                          <a:cs typeface="+mn-cs"/>
                        </a:rPr>
                        <a:t>1) to entertain together</a:t>
                      </a:r>
                    </a:p>
                    <a:p>
                      <a:pPr rtl="0"/>
                      <a:r>
                        <a:rPr lang="en-GB" sz="1400" b="0" i="0" u="none" strike="noStrike" kern="1200" baseline="0">
                          <a:solidFill>
                            <a:schemeClr val="lt1"/>
                          </a:solidFill>
                          <a:latin typeface="+mn-lt"/>
                          <a:ea typeface="+mn-ea"/>
                          <a:cs typeface="+mn-cs"/>
                        </a:rPr>
                        <a:t>2) to </a:t>
                      </a:r>
                      <a:r>
                        <a:rPr lang="en-GB" sz="1400" b="1" i="0" u="none" strike="noStrike" kern="1200" baseline="0">
                          <a:solidFill>
                            <a:schemeClr val="lt1"/>
                          </a:solidFill>
                          <a:latin typeface="+mn-lt"/>
                          <a:ea typeface="+mn-ea"/>
                          <a:cs typeface="+mn-cs"/>
                        </a:rPr>
                        <a:t>feast</a:t>
                      </a:r>
                      <a:r>
                        <a:rPr lang="en-GB" sz="1400" b="0" i="0" u="none" strike="noStrike" kern="1200" baseline="0">
                          <a:solidFill>
                            <a:schemeClr val="lt1"/>
                          </a:solidFill>
                          <a:latin typeface="+mn-lt"/>
                          <a:ea typeface="+mn-ea"/>
                          <a:cs typeface="+mn-cs"/>
                        </a:rPr>
                        <a:t> sumptuously with</a:t>
                      </a:r>
                    </a:p>
                  </a:txBody>
                  <a:tcPr/>
                </a:tc>
                <a:extLst>
                  <a:ext uri="{0D108BD9-81ED-4DB2-BD59-A6C34878D82A}">
                    <a16:rowId xmlns:a16="http://schemas.microsoft.com/office/drawing/2014/main" val="4006939325"/>
                  </a:ext>
                </a:extLst>
              </a:tr>
            </a:tbl>
          </a:graphicData>
        </a:graphic>
      </p:graphicFrame>
      <p:graphicFrame>
        <p:nvGraphicFramePr>
          <p:cNvPr id="20" name="Table 19">
            <a:extLst>
              <a:ext uri="{FF2B5EF4-FFF2-40B4-BE49-F238E27FC236}">
                <a16:creationId xmlns:a16="http://schemas.microsoft.com/office/drawing/2014/main" id="{77E4F19E-3AB1-97E5-2EE1-949DE39770BC}"/>
              </a:ext>
            </a:extLst>
          </p:cNvPr>
          <p:cNvGraphicFramePr>
            <a:graphicFrameLocks noGrp="1"/>
          </p:cNvGraphicFramePr>
          <p:nvPr>
            <p:extLst>
              <p:ext uri="{D42A27DB-BD31-4B8C-83A1-F6EECF244321}">
                <p14:modId xmlns:p14="http://schemas.microsoft.com/office/powerpoint/2010/main" val="2186149283"/>
              </p:ext>
            </p:extLst>
          </p:nvPr>
        </p:nvGraphicFramePr>
        <p:xfrm>
          <a:off x="221342" y="4769661"/>
          <a:ext cx="8128000" cy="179832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204572242"/>
                    </a:ext>
                  </a:extLst>
                </a:gridCol>
              </a:tblGrid>
              <a:tr h="370840">
                <a:tc>
                  <a:txBody>
                    <a:bodyPr/>
                    <a:lstStyle/>
                    <a:p>
                      <a:pPr rtl="0"/>
                      <a:r>
                        <a:rPr lang="el-GR" sz="1400" b="0" i="0" u="none" strike="noStrike" kern="1200" baseline="0">
                          <a:solidFill>
                            <a:schemeClr val="lt1"/>
                          </a:solidFill>
                          <a:latin typeface="+mn-lt"/>
                          <a:ea typeface="+mn-ea"/>
                          <a:cs typeface="+mn-cs"/>
                        </a:rPr>
                        <a:t>κοινωνία</a:t>
                      </a:r>
                    </a:p>
                    <a:p>
                      <a:pPr rtl="0"/>
                      <a:r>
                        <a:rPr lang="en-GB" sz="1400" b="0" i="0" u="none" strike="noStrike" kern="1200" baseline="0" err="1">
                          <a:solidFill>
                            <a:schemeClr val="lt1"/>
                          </a:solidFill>
                          <a:latin typeface="+mn-lt"/>
                          <a:ea typeface="+mn-ea"/>
                          <a:cs typeface="+mn-cs"/>
                        </a:rPr>
                        <a:t>koinōnia</a:t>
                      </a:r>
                      <a:endParaRPr lang="en-GB" sz="1400" b="0" i="0" u="none" strike="noStrike" kern="1200" baseline="0">
                        <a:solidFill>
                          <a:schemeClr val="lt1"/>
                        </a:solidFill>
                        <a:latin typeface="+mn-lt"/>
                        <a:ea typeface="+mn-ea"/>
                        <a:cs typeface="+mn-cs"/>
                      </a:endParaRPr>
                    </a:p>
                    <a:p>
                      <a:pPr rtl="0"/>
                      <a:r>
                        <a:rPr lang="en-GB" sz="1400" b="0" i="0" u="none" strike="noStrike" kern="1200" baseline="0">
                          <a:solidFill>
                            <a:schemeClr val="lt1"/>
                          </a:solidFill>
                          <a:latin typeface="+mn-lt"/>
                          <a:ea typeface="+mn-ea"/>
                          <a:cs typeface="+mn-cs"/>
                        </a:rPr>
                        <a:t>1) </a:t>
                      </a:r>
                      <a:r>
                        <a:rPr lang="en-GB" sz="1400" b="1" i="0" u="none" strike="noStrike" kern="1200" baseline="0">
                          <a:solidFill>
                            <a:schemeClr val="lt1"/>
                          </a:solidFill>
                          <a:latin typeface="+mn-lt"/>
                          <a:ea typeface="+mn-ea"/>
                          <a:cs typeface="+mn-cs"/>
                        </a:rPr>
                        <a:t>fellowship</a:t>
                      </a:r>
                      <a:r>
                        <a:rPr lang="en-GB" sz="1400" b="0" i="0" u="none" strike="noStrike" kern="1200" baseline="0">
                          <a:solidFill>
                            <a:schemeClr val="lt1"/>
                          </a:solidFill>
                          <a:latin typeface="+mn-lt"/>
                          <a:ea typeface="+mn-ea"/>
                          <a:cs typeface="+mn-cs"/>
                        </a:rPr>
                        <a:t>, association, community, communion, joint participation, intercourse</a:t>
                      </a:r>
                    </a:p>
                    <a:p>
                      <a:pPr lvl="2" rtl="0"/>
                      <a:r>
                        <a:rPr lang="en-GB" sz="1400" b="0" i="0" u="none" strike="noStrike" kern="1200" baseline="0">
                          <a:solidFill>
                            <a:schemeClr val="lt1"/>
                          </a:solidFill>
                          <a:latin typeface="+mn-lt"/>
                          <a:ea typeface="+mn-ea"/>
                          <a:cs typeface="+mn-cs"/>
                        </a:rPr>
                        <a:t>1a) the share which one has in anything, participation</a:t>
                      </a:r>
                    </a:p>
                    <a:p>
                      <a:pPr lvl="2" rtl="0"/>
                      <a:r>
                        <a:rPr lang="en-GB" sz="1400" b="0" i="0" u="none" strike="noStrike" kern="1200" baseline="0">
                          <a:solidFill>
                            <a:schemeClr val="lt1"/>
                          </a:solidFill>
                          <a:latin typeface="+mn-lt"/>
                          <a:ea typeface="+mn-ea"/>
                          <a:cs typeface="+mn-cs"/>
                        </a:rPr>
                        <a:t>1b) intercourse, fellowship, intimacy</a:t>
                      </a:r>
                    </a:p>
                    <a:p>
                      <a:pPr lvl="3" rtl="0"/>
                      <a:r>
                        <a:rPr lang="en-GB" sz="1400" b="0" i="0" u="none" strike="noStrike" kern="1200" baseline="0">
                          <a:solidFill>
                            <a:schemeClr val="lt1"/>
                          </a:solidFill>
                          <a:latin typeface="+mn-lt"/>
                          <a:ea typeface="+mn-ea"/>
                          <a:cs typeface="+mn-cs"/>
                        </a:rPr>
                        <a:t>1b1) the right hand as a sign and pledge of fellowship (in fulfilling the apostolic office)</a:t>
                      </a:r>
                    </a:p>
                    <a:p>
                      <a:pPr lvl="2" rtl="0"/>
                      <a:r>
                        <a:rPr lang="en-GB" sz="1400" b="0" i="0" u="none" strike="noStrike" kern="1200" baseline="0">
                          <a:solidFill>
                            <a:schemeClr val="lt1"/>
                          </a:solidFill>
                          <a:latin typeface="+mn-lt"/>
                          <a:ea typeface="+mn-ea"/>
                          <a:cs typeface="+mn-cs"/>
                        </a:rPr>
                        <a:t>1c) a gift jointly contributed, a collection, a contribution, as exhibiting an embodiment and proof of fellowship</a:t>
                      </a:r>
                    </a:p>
                  </a:txBody>
                  <a:tcPr/>
                </a:tc>
                <a:extLst>
                  <a:ext uri="{0D108BD9-81ED-4DB2-BD59-A6C34878D82A}">
                    <a16:rowId xmlns:a16="http://schemas.microsoft.com/office/drawing/2014/main" val="2162530090"/>
                  </a:ext>
                </a:extLst>
              </a:tr>
            </a:tbl>
          </a:graphicData>
        </a:graphic>
      </p:graphicFrame>
      <p:sp>
        <p:nvSpPr>
          <p:cNvPr id="21" name="TextBox 20">
            <a:extLst>
              <a:ext uri="{FF2B5EF4-FFF2-40B4-BE49-F238E27FC236}">
                <a16:creationId xmlns:a16="http://schemas.microsoft.com/office/drawing/2014/main" id="{15C9C616-4779-66B9-CFA6-E4A62B7A8CA0}"/>
              </a:ext>
            </a:extLst>
          </p:cNvPr>
          <p:cNvSpPr txBox="1"/>
          <p:nvPr/>
        </p:nvSpPr>
        <p:spPr>
          <a:xfrm>
            <a:off x="8575655" y="5365990"/>
            <a:ext cx="2218877" cy="830997"/>
          </a:xfrm>
          <a:prstGeom prst="rect">
            <a:avLst/>
          </a:prstGeom>
          <a:noFill/>
        </p:spPr>
        <p:txBody>
          <a:bodyPr wrap="none" rtlCol="0">
            <a:spAutoFit/>
          </a:bodyPr>
          <a:lstStyle/>
          <a:p>
            <a:r>
              <a:rPr lang="en-GB" sz="1600" b="1" dirty="0">
                <a:solidFill>
                  <a:schemeClr val="bg2"/>
                </a:solidFill>
              </a:rPr>
              <a:t>Communion</a:t>
            </a:r>
            <a:br>
              <a:rPr lang="en-GB" sz="1600" dirty="0">
                <a:solidFill>
                  <a:schemeClr val="bg2"/>
                </a:solidFill>
              </a:rPr>
            </a:br>
            <a:r>
              <a:rPr lang="en-GB" sz="1600" dirty="0">
                <a:solidFill>
                  <a:schemeClr val="bg2"/>
                </a:solidFill>
              </a:rPr>
              <a:t>1 Corinthians 10:16-17</a:t>
            </a:r>
            <a:br>
              <a:rPr lang="en-GB" sz="1600" dirty="0">
                <a:solidFill>
                  <a:schemeClr val="bg2"/>
                </a:solidFill>
              </a:rPr>
            </a:br>
            <a:r>
              <a:rPr lang="en-GB" sz="1600" dirty="0">
                <a:solidFill>
                  <a:schemeClr val="bg2"/>
                </a:solidFill>
              </a:rPr>
              <a:t>Acts 2:42 </a:t>
            </a:r>
            <a:r>
              <a:rPr lang="en-GB" sz="1600" b="1" dirty="0">
                <a:solidFill>
                  <a:schemeClr val="bg2"/>
                </a:solidFill>
              </a:rPr>
              <a:t>day by day</a:t>
            </a:r>
          </a:p>
        </p:txBody>
      </p:sp>
      <p:sp>
        <p:nvSpPr>
          <p:cNvPr id="22" name="TextBox 21">
            <a:extLst>
              <a:ext uri="{FF2B5EF4-FFF2-40B4-BE49-F238E27FC236}">
                <a16:creationId xmlns:a16="http://schemas.microsoft.com/office/drawing/2014/main" id="{48291D91-C213-5206-BF58-7455E7C71205}"/>
              </a:ext>
            </a:extLst>
          </p:cNvPr>
          <p:cNvSpPr txBox="1"/>
          <p:nvPr/>
        </p:nvSpPr>
        <p:spPr>
          <a:xfrm>
            <a:off x="7306846" y="3803378"/>
            <a:ext cx="1882760" cy="830997"/>
          </a:xfrm>
          <a:prstGeom prst="rect">
            <a:avLst/>
          </a:prstGeom>
          <a:noFill/>
        </p:spPr>
        <p:txBody>
          <a:bodyPr wrap="none" rtlCol="0">
            <a:spAutoFit/>
          </a:bodyPr>
          <a:lstStyle/>
          <a:p>
            <a:r>
              <a:rPr lang="en-GB" sz="1600" b="1">
                <a:solidFill>
                  <a:schemeClr val="bg2"/>
                </a:solidFill>
                <a:effectLst/>
                <a:latin typeface="Arial Nova Light" panose="020B0304020202020204" pitchFamily="34" charset="0"/>
              </a:rPr>
              <a:t>Love Feast</a:t>
            </a:r>
            <a:br>
              <a:rPr lang="en-GB" sz="1600" b="1">
                <a:solidFill>
                  <a:schemeClr val="bg2"/>
                </a:solidFill>
                <a:effectLst/>
                <a:latin typeface="Arial Nova Light" panose="020B0304020202020204" pitchFamily="34" charset="0"/>
              </a:rPr>
            </a:br>
            <a:r>
              <a:rPr lang="en-GB" sz="1600">
                <a:solidFill>
                  <a:schemeClr val="bg2"/>
                </a:solidFill>
                <a:effectLst/>
                <a:latin typeface="Arial Nova Light" panose="020B0304020202020204" pitchFamily="34" charset="0"/>
              </a:rPr>
              <a:t>Jude 1:12</a:t>
            </a:r>
          </a:p>
          <a:p>
            <a:r>
              <a:rPr lang="en-GB" sz="1600" b="1">
                <a:solidFill>
                  <a:schemeClr val="bg2"/>
                </a:solidFill>
                <a:latin typeface="Arial Nova Light" panose="020B0304020202020204" pitchFamily="34" charset="0"/>
              </a:rPr>
              <a:t>s</a:t>
            </a:r>
            <a:r>
              <a:rPr lang="en-GB" sz="1600" b="1">
                <a:solidFill>
                  <a:schemeClr val="bg2"/>
                </a:solidFill>
                <a:effectLst/>
                <a:latin typeface="Arial Nova Light" panose="020B0304020202020204" pitchFamily="34" charset="0"/>
              </a:rPr>
              <a:t>imilar</a:t>
            </a:r>
            <a:r>
              <a:rPr lang="en-GB" sz="1600">
                <a:solidFill>
                  <a:schemeClr val="bg2"/>
                </a:solidFill>
                <a:effectLst/>
                <a:latin typeface="Arial Nova Light" panose="020B0304020202020204" pitchFamily="34" charset="0"/>
              </a:rPr>
              <a:t> 2 Peter 2:13</a:t>
            </a:r>
          </a:p>
        </p:txBody>
      </p:sp>
      <p:graphicFrame>
        <p:nvGraphicFramePr>
          <p:cNvPr id="2" name="Table 1">
            <a:extLst>
              <a:ext uri="{FF2B5EF4-FFF2-40B4-BE49-F238E27FC236}">
                <a16:creationId xmlns:a16="http://schemas.microsoft.com/office/drawing/2014/main" id="{B009E5C3-14B6-20F2-DB9F-F27A743DC5CF}"/>
              </a:ext>
            </a:extLst>
          </p:cNvPr>
          <p:cNvGraphicFramePr>
            <a:graphicFrameLocks noGrp="1"/>
          </p:cNvGraphicFramePr>
          <p:nvPr>
            <p:extLst>
              <p:ext uri="{D42A27DB-BD31-4B8C-83A1-F6EECF244321}">
                <p14:modId xmlns:p14="http://schemas.microsoft.com/office/powerpoint/2010/main" val="3698092889"/>
              </p:ext>
            </p:extLst>
          </p:nvPr>
        </p:nvGraphicFramePr>
        <p:xfrm>
          <a:off x="221341" y="2537797"/>
          <a:ext cx="8890001" cy="1158240"/>
        </p:xfrm>
        <a:graphic>
          <a:graphicData uri="http://schemas.openxmlformats.org/drawingml/2006/table">
            <a:tbl>
              <a:tblPr firstRow="1" bandRow="1">
                <a:tableStyleId>{5C22544A-7EE6-4342-B048-85BDC9FD1C3A}</a:tableStyleId>
              </a:tblPr>
              <a:tblGrid>
                <a:gridCol w="2162629">
                  <a:extLst>
                    <a:ext uri="{9D8B030D-6E8A-4147-A177-3AD203B41FA5}">
                      <a16:colId xmlns:a16="http://schemas.microsoft.com/office/drawing/2014/main" val="2571649748"/>
                    </a:ext>
                  </a:extLst>
                </a:gridCol>
                <a:gridCol w="6727372">
                  <a:extLst>
                    <a:ext uri="{9D8B030D-6E8A-4147-A177-3AD203B41FA5}">
                      <a16:colId xmlns:a16="http://schemas.microsoft.com/office/drawing/2014/main" val="1434088700"/>
                    </a:ext>
                  </a:extLst>
                </a:gridCol>
              </a:tblGrid>
              <a:tr h="370840">
                <a:tc>
                  <a:txBody>
                    <a:bodyPr/>
                    <a:lstStyle/>
                    <a:p>
                      <a:pPr rtl="0"/>
                      <a:r>
                        <a:rPr lang="el-GR" sz="1400" b="0" i="0" u="none" strike="noStrike" kern="1200" baseline="0">
                          <a:solidFill>
                            <a:schemeClr val="lt1"/>
                          </a:solidFill>
                          <a:latin typeface="+mn-lt"/>
                          <a:ea typeface="+mn-ea"/>
                          <a:cs typeface="+mn-cs"/>
                        </a:rPr>
                        <a:t>κυριακός</a:t>
                      </a:r>
                    </a:p>
                    <a:p>
                      <a:pPr rtl="0"/>
                      <a:r>
                        <a:rPr lang="en-GB" sz="1400" b="0" i="0" u="none" strike="noStrike" kern="1200" baseline="0" err="1">
                          <a:solidFill>
                            <a:schemeClr val="lt1"/>
                          </a:solidFill>
                          <a:latin typeface="+mn-lt"/>
                          <a:ea typeface="+mn-ea"/>
                          <a:cs typeface="+mn-cs"/>
                        </a:rPr>
                        <a:t>kuriakos</a:t>
                      </a:r>
                      <a:endParaRPr lang="en-GB" sz="1400" b="0" i="0" u="none" strike="noStrike" kern="1200" baseline="0">
                        <a:solidFill>
                          <a:schemeClr val="lt1"/>
                        </a:solidFill>
                        <a:latin typeface="+mn-lt"/>
                        <a:ea typeface="+mn-ea"/>
                        <a:cs typeface="+mn-cs"/>
                      </a:endParaRPr>
                    </a:p>
                    <a:p>
                      <a:pPr rtl="0"/>
                      <a:r>
                        <a:rPr lang="en-GB" sz="1400" b="0" i="0" u="none" strike="noStrike" kern="1200" baseline="0">
                          <a:solidFill>
                            <a:schemeClr val="lt1"/>
                          </a:solidFill>
                          <a:latin typeface="+mn-lt"/>
                          <a:ea typeface="+mn-ea"/>
                          <a:cs typeface="+mn-cs"/>
                        </a:rPr>
                        <a:t>1) belonging to the </a:t>
                      </a:r>
                      <a:r>
                        <a:rPr lang="en-GB" sz="1400" b="1" i="0" u="none" strike="noStrike" kern="1200" baseline="0">
                          <a:solidFill>
                            <a:schemeClr val="lt1"/>
                          </a:solidFill>
                          <a:latin typeface="+mn-lt"/>
                          <a:ea typeface="+mn-ea"/>
                          <a:cs typeface="+mn-cs"/>
                        </a:rPr>
                        <a:t>Lord</a:t>
                      </a:r>
                    </a:p>
                    <a:p>
                      <a:pPr rtl="0"/>
                      <a:r>
                        <a:rPr lang="en-GB" sz="1400" b="0" i="0" u="none" strike="noStrike" kern="1200" baseline="0">
                          <a:solidFill>
                            <a:schemeClr val="lt1"/>
                          </a:solidFill>
                          <a:latin typeface="+mn-lt"/>
                          <a:ea typeface="+mn-ea"/>
                          <a:cs typeface="+mn-cs"/>
                        </a:rPr>
                        <a:t>2) related to the Lord</a:t>
                      </a:r>
                    </a:p>
                  </a:txBody>
                  <a:tcPr/>
                </a:tc>
                <a:tc>
                  <a:txBody>
                    <a:bodyPr/>
                    <a:lstStyle/>
                    <a:p>
                      <a:pPr rtl="0"/>
                      <a:r>
                        <a:rPr lang="el-GR" sz="1400" b="0" i="0" u="none" strike="noStrike" kern="1200" baseline="0">
                          <a:solidFill>
                            <a:schemeClr val="lt1"/>
                          </a:solidFill>
                          <a:latin typeface="+mn-lt"/>
                          <a:ea typeface="+mn-ea"/>
                          <a:cs typeface="+mn-cs"/>
                        </a:rPr>
                        <a:t>δεῖπνον</a:t>
                      </a:r>
                    </a:p>
                    <a:p>
                      <a:pPr rtl="0"/>
                      <a:r>
                        <a:rPr lang="en-GB" sz="1400" b="0" i="0" u="none" strike="noStrike" kern="1200" baseline="0" err="1">
                          <a:solidFill>
                            <a:schemeClr val="lt1"/>
                          </a:solidFill>
                          <a:latin typeface="+mn-lt"/>
                          <a:ea typeface="+mn-ea"/>
                          <a:cs typeface="+mn-cs"/>
                        </a:rPr>
                        <a:t>deipnon</a:t>
                      </a:r>
                      <a:endParaRPr lang="en-GB" sz="1400" b="0" i="0" u="none" strike="noStrike" kern="1200" baseline="0">
                        <a:solidFill>
                          <a:schemeClr val="lt1"/>
                        </a:solidFill>
                        <a:latin typeface="+mn-lt"/>
                        <a:ea typeface="+mn-ea"/>
                        <a:cs typeface="+mn-cs"/>
                      </a:endParaRPr>
                    </a:p>
                    <a:p>
                      <a:pPr rtl="0"/>
                      <a:r>
                        <a:rPr lang="en-GB" sz="1400" b="0" i="0" u="none" strike="noStrike" kern="1200" baseline="0">
                          <a:solidFill>
                            <a:schemeClr val="lt1"/>
                          </a:solidFill>
                          <a:latin typeface="+mn-lt"/>
                          <a:ea typeface="+mn-ea"/>
                          <a:cs typeface="+mn-cs"/>
                        </a:rPr>
                        <a:t>1) supper, especially a formal meal </a:t>
                      </a:r>
                      <a:r>
                        <a:rPr lang="en-GB" sz="1400" b="1" i="0" u="none" strike="noStrike" kern="1200" baseline="0">
                          <a:solidFill>
                            <a:schemeClr val="lt1"/>
                          </a:solidFill>
                          <a:highlight>
                            <a:srgbClr val="FF0000"/>
                          </a:highlight>
                          <a:latin typeface="+mn-lt"/>
                          <a:ea typeface="+mn-ea"/>
                          <a:cs typeface="+mn-cs"/>
                        </a:rPr>
                        <a:t>usually held at the evening</a:t>
                      </a:r>
                    </a:p>
                    <a:p>
                      <a:pPr lvl="2" rtl="0"/>
                      <a:r>
                        <a:rPr lang="en-GB" sz="1400" b="0" i="0" u="none" strike="noStrike" kern="1200" baseline="0">
                          <a:solidFill>
                            <a:schemeClr val="lt1"/>
                          </a:solidFill>
                          <a:latin typeface="+mn-lt"/>
                          <a:ea typeface="+mn-ea"/>
                          <a:cs typeface="+mn-cs"/>
                        </a:rPr>
                        <a:t>1a) used of the Messiah’s feast, symbolising salvation in the kingdom</a:t>
                      </a:r>
                    </a:p>
                    <a:p>
                      <a:pPr rtl="0"/>
                      <a:r>
                        <a:rPr lang="en-GB" sz="1400" b="0" i="0" u="none" strike="noStrike" kern="1200" baseline="0">
                          <a:solidFill>
                            <a:schemeClr val="lt1"/>
                          </a:solidFill>
                          <a:latin typeface="+mn-lt"/>
                          <a:ea typeface="+mn-ea"/>
                          <a:cs typeface="+mn-cs"/>
                        </a:rPr>
                        <a:t>2) food taken at evening</a:t>
                      </a:r>
                    </a:p>
                  </a:txBody>
                  <a:tcPr/>
                </a:tc>
                <a:extLst>
                  <a:ext uri="{0D108BD9-81ED-4DB2-BD59-A6C34878D82A}">
                    <a16:rowId xmlns:a16="http://schemas.microsoft.com/office/drawing/2014/main" val="1564364122"/>
                  </a:ext>
                </a:extLst>
              </a:tr>
            </a:tbl>
          </a:graphicData>
        </a:graphic>
      </p:graphicFrame>
      <p:sp>
        <p:nvSpPr>
          <p:cNvPr id="4" name="TextBox 3">
            <a:extLst>
              <a:ext uri="{FF2B5EF4-FFF2-40B4-BE49-F238E27FC236}">
                <a16:creationId xmlns:a16="http://schemas.microsoft.com/office/drawing/2014/main" id="{8DF4B577-FF77-EE04-79CB-E813D114F657}"/>
              </a:ext>
            </a:extLst>
          </p:cNvPr>
          <p:cNvSpPr txBox="1"/>
          <p:nvPr/>
        </p:nvSpPr>
        <p:spPr>
          <a:xfrm>
            <a:off x="8575655" y="5368079"/>
            <a:ext cx="2218877" cy="830997"/>
          </a:xfrm>
          <a:prstGeom prst="rect">
            <a:avLst/>
          </a:prstGeom>
          <a:noFill/>
        </p:spPr>
        <p:txBody>
          <a:bodyPr wrap="none" rtlCol="0">
            <a:spAutoFit/>
          </a:bodyPr>
          <a:lstStyle/>
          <a:p>
            <a:r>
              <a:rPr lang="en-GB" sz="1600" b="1" dirty="0">
                <a:solidFill>
                  <a:schemeClr val="bg2"/>
                </a:solidFill>
              </a:rPr>
              <a:t>Communion</a:t>
            </a:r>
            <a:br>
              <a:rPr lang="en-GB" sz="1600" dirty="0">
                <a:solidFill>
                  <a:schemeClr val="bg2"/>
                </a:solidFill>
              </a:rPr>
            </a:br>
            <a:r>
              <a:rPr lang="en-GB" sz="1600" dirty="0">
                <a:solidFill>
                  <a:schemeClr val="bg2"/>
                </a:solidFill>
              </a:rPr>
              <a:t>1 Corinthians 10:16-17</a:t>
            </a:r>
            <a:br>
              <a:rPr lang="en-GB" sz="1600" dirty="0">
                <a:solidFill>
                  <a:schemeClr val="bg2"/>
                </a:solidFill>
              </a:rPr>
            </a:br>
            <a:r>
              <a:rPr lang="en-GB" sz="1600" dirty="0">
                <a:solidFill>
                  <a:schemeClr val="bg2"/>
                </a:solidFill>
              </a:rPr>
              <a:t>Acts 2:42 </a:t>
            </a:r>
            <a:r>
              <a:rPr lang="en-GB" sz="1600" b="1" dirty="0">
                <a:solidFill>
                  <a:schemeClr val="bg2"/>
                </a:solidFill>
                <a:highlight>
                  <a:srgbClr val="FF0000"/>
                </a:highlight>
              </a:rPr>
              <a:t>day by day</a:t>
            </a:r>
          </a:p>
        </p:txBody>
      </p:sp>
    </p:spTree>
    <p:extLst>
      <p:ext uri="{BB962C8B-B14F-4D97-AF65-F5344CB8AC3E}">
        <p14:creationId xmlns:p14="http://schemas.microsoft.com/office/powerpoint/2010/main" val="326607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ontent Placeholder 3" descr="Timeline Placeholder">
            <a:extLst>
              <a:ext uri="{FF2B5EF4-FFF2-40B4-BE49-F238E27FC236}">
                <a16:creationId xmlns:a16="http://schemas.microsoft.com/office/drawing/2014/main" id="{821509C9-7066-7D2E-A4E6-EE0019786430}"/>
              </a:ext>
            </a:extLst>
          </p:cNvPr>
          <p:cNvGraphicFramePr>
            <a:graphicFrameLocks/>
          </p:cNvGraphicFramePr>
          <p:nvPr>
            <p:extLst>
              <p:ext uri="{D42A27DB-BD31-4B8C-83A1-F6EECF244321}">
                <p14:modId xmlns:p14="http://schemas.microsoft.com/office/powerpoint/2010/main" val="101751130"/>
              </p:ext>
            </p:extLst>
          </p:nvPr>
        </p:nvGraphicFramePr>
        <p:xfrm>
          <a:off x="838200" y="2685600"/>
          <a:ext cx="10499725" cy="18864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a:extLst>
              <a:ext uri="{FF2B5EF4-FFF2-40B4-BE49-F238E27FC236}">
                <a16:creationId xmlns:a16="http://schemas.microsoft.com/office/drawing/2014/main" id="{A459A0FD-000E-4BE6-AF65-BB86C656DB23}"/>
              </a:ext>
            </a:extLst>
          </p:cNvPr>
          <p:cNvSpPr>
            <a:spLocks noGrp="1"/>
          </p:cNvSpPr>
          <p:nvPr>
            <p:ph type="title"/>
          </p:nvPr>
        </p:nvSpPr>
        <p:spPr>
          <a:xfrm>
            <a:off x="905256" y="-269573"/>
            <a:ext cx="9914859" cy="1329004"/>
          </a:xfrm>
        </p:spPr>
        <p:txBody>
          <a:bodyPr rtlCol="0"/>
          <a:lstStyle/>
          <a:p>
            <a:pPr rtl="0"/>
            <a:r>
              <a:rPr lang="en-GB"/>
              <a:t>Before Passover aka Pesach (Cleanse)</a:t>
            </a:r>
          </a:p>
        </p:txBody>
      </p:sp>
      <p:sp>
        <p:nvSpPr>
          <p:cNvPr id="7" name="Date Placeholder 6">
            <a:extLst>
              <a:ext uri="{FF2B5EF4-FFF2-40B4-BE49-F238E27FC236}">
                <a16:creationId xmlns:a16="http://schemas.microsoft.com/office/drawing/2014/main" id="{8BE129AC-705E-40E6-B0FC-ECDDA2A41B2A}"/>
              </a:ext>
            </a:extLst>
          </p:cNvPr>
          <p:cNvSpPr>
            <a:spLocks noGrp="1"/>
          </p:cNvSpPr>
          <p:nvPr>
            <p:ph type="dt" sz="half" idx="10"/>
          </p:nvPr>
        </p:nvSpPr>
        <p:spPr>
          <a:xfrm>
            <a:off x="9323285" y="6434524"/>
            <a:ext cx="2067867" cy="365125"/>
          </a:xfrm>
        </p:spPr>
        <p:txBody>
          <a:bodyPr rtlCol="0"/>
          <a:lstStyle/>
          <a:p>
            <a:pPr rtl="0"/>
            <a:r>
              <a:rPr lang="en-GB"/>
              <a:t>2/8/20XX</a:t>
            </a:r>
          </a:p>
        </p:txBody>
      </p:sp>
      <p:sp>
        <p:nvSpPr>
          <p:cNvPr id="9" name="Slide Number Placeholder 8">
            <a:extLst>
              <a:ext uri="{FF2B5EF4-FFF2-40B4-BE49-F238E27FC236}">
                <a16:creationId xmlns:a16="http://schemas.microsoft.com/office/drawing/2014/main" id="{948698A3-3CB3-4698-8F42-F3D81D37FF44}"/>
              </a:ext>
            </a:extLst>
          </p:cNvPr>
          <p:cNvSpPr>
            <a:spLocks noGrp="1"/>
          </p:cNvSpPr>
          <p:nvPr>
            <p:ph type="sldNum" sz="quarter" idx="12"/>
          </p:nvPr>
        </p:nvSpPr>
        <p:spPr>
          <a:xfrm>
            <a:off x="11391152" y="6434524"/>
            <a:ext cx="693261" cy="365125"/>
          </a:xfrm>
        </p:spPr>
        <p:txBody>
          <a:bodyPr rtlCol="0"/>
          <a:lstStyle/>
          <a:p>
            <a:pPr rtl="0"/>
            <a:fld id="{08AB70BE-1769-45B8-85A6-0C837432C7E6}" type="slidenum">
              <a:rPr lang="en-GB" smtClean="0"/>
              <a:pPr rtl="0"/>
              <a:t>5</a:t>
            </a:fld>
            <a:endParaRPr lang="en-GB"/>
          </a:p>
        </p:txBody>
      </p:sp>
      <p:sp>
        <p:nvSpPr>
          <p:cNvPr id="14" name="TextBox 13">
            <a:extLst>
              <a:ext uri="{FF2B5EF4-FFF2-40B4-BE49-F238E27FC236}">
                <a16:creationId xmlns:a16="http://schemas.microsoft.com/office/drawing/2014/main" id="{465C627E-B5CA-7B9E-0852-90B488B58D10}"/>
              </a:ext>
            </a:extLst>
          </p:cNvPr>
          <p:cNvSpPr txBox="1"/>
          <p:nvPr/>
        </p:nvSpPr>
        <p:spPr>
          <a:xfrm>
            <a:off x="454835" y="3378417"/>
            <a:ext cx="10953377" cy="1200329"/>
          </a:xfrm>
          <a:prstGeom prst="rect">
            <a:avLst/>
          </a:prstGeom>
          <a:noFill/>
        </p:spPr>
        <p:txBody>
          <a:bodyPr wrap="square" rtlCol="0">
            <a:spAutoFit/>
          </a:bodyPr>
          <a:lstStyle/>
          <a:p>
            <a:r>
              <a:rPr lang="en-GB">
                <a:solidFill>
                  <a:srgbClr val="000000"/>
                </a:solidFill>
                <a:effectLst/>
                <a:latin typeface="Arial" panose="020B0604020202020204" pitchFamily="34" charset="0"/>
              </a:rPr>
              <a:t>Exodus 12:15 Seven days you shall eat </a:t>
            </a:r>
            <a:r>
              <a:rPr lang="en-GB" b="1">
                <a:solidFill>
                  <a:srgbClr val="000000"/>
                </a:solidFill>
                <a:effectLst/>
                <a:latin typeface="Arial" panose="020B0604020202020204" pitchFamily="34" charset="0"/>
              </a:rPr>
              <a:t>unleavened bread</a:t>
            </a:r>
            <a:r>
              <a:rPr lang="en-GB">
                <a:solidFill>
                  <a:srgbClr val="000000"/>
                </a:solidFill>
                <a:effectLst/>
                <a:latin typeface="Arial" panose="020B0604020202020204" pitchFamily="34" charset="0"/>
              </a:rPr>
              <a:t>. On the first day </a:t>
            </a:r>
            <a:r>
              <a:rPr lang="en-GB" b="1">
                <a:solidFill>
                  <a:srgbClr val="000000"/>
                </a:solidFill>
                <a:effectLst/>
                <a:latin typeface="Arial" panose="020B0604020202020204" pitchFamily="34" charset="0"/>
              </a:rPr>
              <a:t>you shall remove leaven out of your houses</a:t>
            </a:r>
            <a:r>
              <a:rPr lang="en-GB">
                <a:solidFill>
                  <a:srgbClr val="000000"/>
                </a:solidFill>
                <a:effectLst/>
                <a:latin typeface="Arial" panose="020B0604020202020204" pitchFamily="34" charset="0"/>
              </a:rPr>
              <a:t>, for </a:t>
            </a:r>
            <a:r>
              <a:rPr lang="en-GB" b="1">
                <a:solidFill>
                  <a:srgbClr val="000000"/>
                </a:solidFill>
                <a:effectLst/>
                <a:latin typeface="Arial" panose="020B0604020202020204" pitchFamily="34" charset="0"/>
              </a:rPr>
              <a:t>if anyone eats what is leavened from the first day until the seventh day, that person shall be cut off from Israel</a:t>
            </a:r>
            <a:r>
              <a:rPr lang="en-GB">
                <a:solidFill>
                  <a:srgbClr val="000000"/>
                </a:solidFill>
                <a:effectLst/>
                <a:latin typeface="Arial" panose="020B0604020202020204" pitchFamily="34" charset="0"/>
              </a:rPr>
              <a:t>.</a:t>
            </a:r>
          </a:p>
          <a:p>
            <a:endParaRPr lang="en-GB"/>
          </a:p>
        </p:txBody>
      </p:sp>
      <p:sp>
        <p:nvSpPr>
          <p:cNvPr id="18" name="TextBox 17">
            <a:extLst>
              <a:ext uri="{FF2B5EF4-FFF2-40B4-BE49-F238E27FC236}">
                <a16:creationId xmlns:a16="http://schemas.microsoft.com/office/drawing/2014/main" id="{CF11357E-783F-7C00-6691-4B8E484658F8}"/>
              </a:ext>
            </a:extLst>
          </p:cNvPr>
          <p:cNvSpPr txBox="1"/>
          <p:nvPr/>
        </p:nvSpPr>
        <p:spPr>
          <a:xfrm>
            <a:off x="437776" y="3392314"/>
            <a:ext cx="10953376" cy="3416320"/>
          </a:xfrm>
          <a:prstGeom prst="rect">
            <a:avLst/>
          </a:prstGeom>
          <a:noFill/>
        </p:spPr>
        <p:txBody>
          <a:bodyPr wrap="square" rtlCol="0">
            <a:spAutoFit/>
          </a:bodyPr>
          <a:lstStyle/>
          <a:p>
            <a:r>
              <a:rPr lang="en-GB">
                <a:solidFill>
                  <a:srgbClr val="000000"/>
                </a:solidFill>
                <a:effectLst/>
                <a:latin typeface="Arial" panose="020B0604020202020204" pitchFamily="34" charset="0"/>
              </a:rPr>
              <a:t>1Co 5:6-13  Your boasting is not good. Do you not know that </a:t>
            </a:r>
            <a:r>
              <a:rPr lang="en-GB" b="1">
                <a:solidFill>
                  <a:srgbClr val="000000"/>
                </a:solidFill>
                <a:effectLst/>
                <a:latin typeface="Arial" panose="020B0604020202020204" pitchFamily="34" charset="0"/>
              </a:rPr>
              <a:t>a little leaven leavens the whole lump of dough</a:t>
            </a:r>
            <a:r>
              <a:rPr lang="en-GB">
                <a:solidFill>
                  <a:srgbClr val="000000"/>
                </a:solidFill>
                <a:effectLst/>
                <a:latin typeface="Arial" panose="020B0604020202020204" pitchFamily="34" charset="0"/>
              </a:rPr>
              <a:t>? Clean out the old leaven so that you may be a new lump, just as you are in fact unleavened. For Christ our Passover also has been sacrificed. Therefore let us celebrate the feast, not with old leaven, nor with the </a:t>
            </a:r>
            <a:r>
              <a:rPr lang="en-GB" b="1">
                <a:solidFill>
                  <a:srgbClr val="000000"/>
                </a:solidFill>
                <a:effectLst/>
                <a:latin typeface="Arial" panose="020B0604020202020204" pitchFamily="34" charset="0"/>
              </a:rPr>
              <a:t>leaven of malice and wickedness</a:t>
            </a:r>
            <a:r>
              <a:rPr lang="en-GB">
                <a:solidFill>
                  <a:srgbClr val="000000"/>
                </a:solidFill>
                <a:effectLst/>
                <a:latin typeface="Arial" panose="020B0604020202020204" pitchFamily="34" charset="0"/>
              </a:rPr>
              <a:t>, but with the </a:t>
            </a:r>
            <a:r>
              <a:rPr lang="en-GB" b="1">
                <a:solidFill>
                  <a:srgbClr val="000000"/>
                </a:solidFill>
                <a:effectLst/>
                <a:latin typeface="Arial" panose="020B0604020202020204" pitchFamily="34" charset="0"/>
              </a:rPr>
              <a:t>unleavened bread of sincerity and truth</a:t>
            </a:r>
            <a:r>
              <a:rPr lang="en-GB">
                <a:solidFill>
                  <a:srgbClr val="000000"/>
                </a:solidFill>
                <a:effectLst/>
                <a:latin typeface="Arial" panose="020B0604020202020204" pitchFamily="34" charset="0"/>
              </a:rPr>
              <a:t>. I wrote you in my letter not to associate with immoral people; I did not at all mean with the immoral people of this world, or with the covetous and swindlers, or with idolaters, for then you would have to go out of the world. But actually, I wrote to you not to associate with any so-called brother if he is an </a:t>
            </a:r>
            <a:r>
              <a:rPr lang="en-GB" b="1">
                <a:solidFill>
                  <a:srgbClr val="000000"/>
                </a:solidFill>
                <a:effectLst/>
                <a:latin typeface="Arial" panose="020B0604020202020204" pitchFamily="34" charset="0"/>
              </a:rPr>
              <a:t>immoral</a:t>
            </a:r>
            <a:r>
              <a:rPr lang="en-GB">
                <a:solidFill>
                  <a:srgbClr val="000000"/>
                </a:solidFill>
                <a:effectLst/>
                <a:latin typeface="Arial" panose="020B0604020202020204" pitchFamily="34" charset="0"/>
              </a:rPr>
              <a:t> person, or </a:t>
            </a:r>
            <a:r>
              <a:rPr lang="en-GB" b="1">
                <a:solidFill>
                  <a:srgbClr val="000000"/>
                </a:solidFill>
                <a:effectLst/>
                <a:latin typeface="Arial" panose="020B0604020202020204" pitchFamily="34" charset="0"/>
              </a:rPr>
              <a:t>covetous</a:t>
            </a:r>
            <a:r>
              <a:rPr lang="en-GB">
                <a:solidFill>
                  <a:srgbClr val="000000"/>
                </a:solidFill>
                <a:effectLst/>
                <a:latin typeface="Arial" panose="020B0604020202020204" pitchFamily="34" charset="0"/>
              </a:rPr>
              <a:t>, or an </a:t>
            </a:r>
            <a:r>
              <a:rPr lang="en-GB" b="1">
                <a:solidFill>
                  <a:srgbClr val="000000"/>
                </a:solidFill>
                <a:effectLst/>
                <a:latin typeface="Arial" panose="020B0604020202020204" pitchFamily="34" charset="0"/>
              </a:rPr>
              <a:t>idolater</a:t>
            </a:r>
            <a:r>
              <a:rPr lang="en-GB">
                <a:solidFill>
                  <a:srgbClr val="000000"/>
                </a:solidFill>
                <a:effectLst/>
                <a:latin typeface="Arial" panose="020B0604020202020204" pitchFamily="34" charset="0"/>
              </a:rPr>
              <a:t>, or a </a:t>
            </a:r>
            <a:r>
              <a:rPr lang="en-GB" b="1" err="1">
                <a:solidFill>
                  <a:srgbClr val="000000"/>
                </a:solidFill>
                <a:effectLst/>
                <a:latin typeface="Arial" panose="020B0604020202020204" pitchFamily="34" charset="0"/>
              </a:rPr>
              <a:t>reviler</a:t>
            </a:r>
            <a:r>
              <a:rPr lang="en-GB">
                <a:solidFill>
                  <a:srgbClr val="000000"/>
                </a:solidFill>
                <a:effectLst/>
                <a:latin typeface="Arial" panose="020B0604020202020204" pitchFamily="34" charset="0"/>
              </a:rPr>
              <a:t>, or a </a:t>
            </a:r>
            <a:r>
              <a:rPr lang="en-GB" b="1">
                <a:solidFill>
                  <a:srgbClr val="000000"/>
                </a:solidFill>
                <a:effectLst/>
                <a:latin typeface="Arial" panose="020B0604020202020204" pitchFamily="34" charset="0"/>
              </a:rPr>
              <a:t>drunkard</a:t>
            </a:r>
            <a:r>
              <a:rPr lang="en-GB">
                <a:solidFill>
                  <a:srgbClr val="000000"/>
                </a:solidFill>
                <a:effectLst/>
                <a:latin typeface="Arial" panose="020B0604020202020204" pitchFamily="34" charset="0"/>
              </a:rPr>
              <a:t>, or a </a:t>
            </a:r>
            <a:r>
              <a:rPr lang="en-GB" b="1">
                <a:solidFill>
                  <a:srgbClr val="000000"/>
                </a:solidFill>
                <a:effectLst/>
                <a:latin typeface="Arial" panose="020B0604020202020204" pitchFamily="34" charset="0"/>
              </a:rPr>
              <a:t>swindler</a:t>
            </a:r>
            <a:r>
              <a:rPr lang="en-GB">
                <a:solidFill>
                  <a:srgbClr val="000000"/>
                </a:solidFill>
                <a:effectLst/>
                <a:latin typeface="Arial" panose="020B0604020202020204" pitchFamily="34" charset="0"/>
              </a:rPr>
              <a:t>—not even to eat with such a one.</a:t>
            </a:r>
            <a:r>
              <a:rPr lang="en-GB">
                <a:solidFill>
                  <a:srgbClr val="000000"/>
                </a:solidFill>
                <a:latin typeface="Arial" panose="020B0604020202020204" pitchFamily="34" charset="0"/>
              </a:rPr>
              <a:t> For what have I to do with judging outsiders? Do you not judge those who are within the church? But those who are outside, God judges. REMOVE THE WICKED MAN FROM AMONG YOURSELVES.</a:t>
            </a:r>
            <a:endParaRPr lang="en-GB">
              <a:solidFill>
                <a:srgbClr val="000000"/>
              </a:solidFill>
              <a:effectLst/>
              <a:latin typeface="Arial" panose="020B0604020202020204" pitchFamily="34" charset="0"/>
            </a:endParaRPr>
          </a:p>
          <a:p>
            <a:endParaRPr lang="en-GB">
              <a:solidFill>
                <a:srgbClr val="000000"/>
              </a:solidFill>
              <a:effectLst/>
              <a:latin typeface="Arial" panose="020B0604020202020204" pitchFamily="34" charset="0"/>
            </a:endParaRPr>
          </a:p>
          <a:p>
            <a:endParaRPr lang="en-GB"/>
          </a:p>
        </p:txBody>
      </p:sp>
      <p:cxnSp>
        <p:nvCxnSpPr>
          <p:cNvPr id="20" name="Straight Arrow Connector 19">
            <a:extLst>
              <a:ext uri="{FF2B5EF4-FFF2-40B4-BE49-F238E27FC236}">
                <a16:creationId xmlns:a16="http://schemas.microsoft.com/office/drawing/2014/main" id="{2949C8A3-F01D-3BDE-2B66-81F5130F601D}"/>
              </a:ext>
            </a:extLst>
          </p:cNvPr>
          <p:cNvCxnSpPr>
            <a:cxnSpLocks/>
          </p:cNvCxnSpPr>
          <p:nvPr/>
        </p:nvCxnSpPr>
        <p:spPr>
          <a:xfrm>
            <a:off x="2390775" y="1866900"/>
            <a:ext cx="0" cy="1447800"/>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 name="TextBox 3">
            <a:extLst>
              <a:ext uri="{FF2B5EF4-FFF2-40B4-BE49-F238E27FC236}">
                <a16:creationId xmlns:a16="http://schemas.microsoft.com/office/drawing/2014/main" id="{C3DBD769-BA2A-3441-372D-CAD75155C4F5}"/>
              </a:ext>
            </a:extLst>
          </p:cNvPr>
          <p:cNvSpPr txBox="1"/>
          <p:nvPr/>
        </p:nvSpPr>
        <p:spPr>
          <a:xfrm>
            <a:off x="454835" y="3383235"/>
            <a:ext cx="11175775" cy="923330"/>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Matthew 16:6,12 And Jesus said to them, "Watch out and beware of the </a:t>
            </a:r>
            <a:r>
              <a:rPr lang="en-GB" b="1">
                <a:latin typeface="Arial" panose="020B0604020202020204" pitchFamily="34" charset="0"/>
                <a:cs typeface="Arial" panose="020B0604020202020204" pitchFamily="34" charset="0"/>
              </a:rPr>
              <a:t>leaven of the Pharisees</a:t>
            </a:r>
            <a:r>
              <a:rPr lang="en-GB">
                <a:latin typeface="Arial" panose="020B0604020202020204" pitchFamily="34" charset="0"/>
                <a:cs typeface="Arial" panose="020B0604020202020204" pitchFamily="34" charset="0"/>
              </a:rPr>
              <a:t> and Sadducees.“ Then they understood that He did not say to beware of the </a:t>
            </a:r>
            <a:r>
              <a:rPr lang="en-GB" b="1">
                <a:latin typeface="Arial" panose="020B0604020202020204" pitchFamily="34" charset="0"/>
                <a:cs typeface="Arial" panose="020B0604020202020204" pitchFamily="34" charset="0"/>
              </a:rPr>
              <a:t>leaven of bread, but of the teaching</a:t>
            </a:r>
            <a:r>
              <a:rPr lang="en-GB">
                <a:latin typeface="Arial" panose="020B0604020202020204" pitchFamily="34" charset="0"/>
                <a:cs typeface="Arial" panose="020B0604020202020204" pitchFamily="34" charset="0"/>
              </a:rPr>
              <a:t> of the Pharisees and Sadducees.</a:t>
            </a:r>
          </a:p>
        </p:txBody>
      </p:sp>
      <p:sp>
        <p:nvSpPr>
          <p:cNvPr id="5" name="TextBox 4">
            <a:extLst>
              <a:ext uri="{FF2B5EF4-FFF2-40B4-BE49-F238E27FC236}">
                <a16:creationId xmlns:a16="http://schemas.microsoft.com/office/drawing/2014/main" id="{37D67106-B69B-524C-2D33-850F64A57FED}"/>
              </a:ext>
            </a:extLst>
          </p:cNvPr>
          <p:cNvSpPr txBox="1"/>
          <p:nvPr/>
        </p:nvSpPr>
        <p:spPr>
          <a:xfrm>
            <a:off x="454835" y="3389977"/>
            <a:ext cx="11124223" cy="923330"/>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Luke 12:1  Under these circumstances, after so many thousands of people had gathered together that they were stepping on one another, He began saying to His disciples first of all, "</a:t>
            </a:r>
            <a:r>
              <a:rPr lang="en-GB" b="1">
                <a:latin typeface="Arial" panose="020B0604020202020204" pitchFamily="34" charset="0"/>
                <a:cs typeface="Arial" panose="020B0604020202020204" pitchFamily="34" charset="0"/>
              </a:rPr>
              <a:t>Beware of the leaven</a:t>
            </a:r>
            <a:r>
              <a:rPr lang="en-GB">
                <a:latin typeface="Arial" panose="020B0604020202020204" pitchFamily="34" charset="0"/>
                <a:cs typeface="Arial" panose="020B0604020202020204" pitchFamily="34" charset="0"/>
              </a:rPr>
              <a:t> of the Pharisees, which is </a:t>
            </a:r>
            <a:r>
              <a:rPr lang="en-GB" b="1">
                <a:latin typeface="Arial" panose="020B0604020202020204" pitchFamily="34" charset="0"/>
                <a:cs typeface="Arial" panose="020B0604020202020204" pitchFamily="34" charset="0"/>
              </a:rPr>
              <a:t>hypocrisy</a:t>
            </a:r>
            <a:r>
              <a:rPr lang="en-GB">
                <a:latin typeface="Arial" panose="020B0604020202020204" pitchFamily="34" charset="0"/>
                <a:cs typeface="Arial" panose="020B0604020202020204" pitchFamily="34" charset="0"/>
              </a:rPr>
              <a:t>.</a:t>
            </a:r>
          </a:p>
        </p:txBody>
      </p:sp>
      <p:sp>
        <p:nvSpPr>
          <p:cNvPr id="6" name="TextBox 5">
            <a:extLst>
              <a:ext uri="{FF2B5EF4-FFF2-40B4-BE49-F238E27FC236}">
                <a16:creationId xmlns:a16="http://schemas.microsoft.com/office/drawing/2014/main" id="{E3F2CB92-408F-9870-5CCE-6931A07525E1}"/>
              </a:ext>
            </a:extLst>
          </p:cNvPr>
          <p:cNvSpPr txBox="1"/>
          <p:nvPr/>
        </p:nvSpPr>
        <p:spPr>
          <a:xfrm>
            <a:off x="94601" y="1933173"/>
            <a:ext cx="4541371" cy="369332"/>
          </a:xfrm>
          <a:prstGeom prst="rect">
            <a:avLst/>
          </a:prstGeom>
          <a:noFill/>
        </p:spPr>
        <p:txBody>
          <a:bodyPr wrap="none" rtlCol="0">
            <a:spAutoFit/>
          </a:bodyPr>
          <a:lstStyle/>
          <a:p>
            <a:r>
              <a:rPr lang="en-GB"/>
              <a:t>Matthew 16:6,12 Luke 12:1 1 Corinthians 5 </a:t>
            </a:r>
          </a:p>
        </p:txBody>
      </p:sp>
      <p:graphicFrame>
        <p:nvGraphicFramePr>
          <p:cNvPr id="8" name="Content Placeholder 3" descr="Timeline Placeholder">
            <a:extLst>
              <a:ext uri="{FF2B5EF4-FFF2-40B4-BE49-F238E27FC236}">
                <a16:creationId xmlns:a16="http://schemas.microsoft.com/office/drawing/2014/main" id="{9CC25BD1-94F2-C95D-2672-60DB608DDD01}"/>
              </a:ext>
            </a:extLst>
          </p:cNvPr>
          <p:cNvGraphicFramePr>
            <a:graphicFrameLocks/>
          </p:cNvGraphicFramePr>
          <p:nvPr>
            <p:extLst>
              <p:ext uri="{D42A27DB-BD31-4B8C-83A1-F6EECF244321}">
                <p14:modId xmlns:p14="http://schemas.microsoft.com/office/powerpoint/2010/main" val="2084319365"/>
              </p:ext>
            </p:extLst>
          </p:nvPr>
        </p:nvGraphicFramePr>
        <p:xfrm>
          <a:off x="838199" y="813600"/>
          <a:ext cx="10499725" cy="18864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25" name="TextBox 24">
            <a:extLst>
              <a:ext uri="{FF2B5EF4-FFF2-40B4-BE49-F238E27FC236}">
                <a16:creationId xmlns:a16="http://schemas.microsoft.com/office/drawing/2014/main" id="{EDE5D0E4-1513-F263-740F-7F9F4D78488D}"/>
              </a:ext>
            </a:extLst>
          </p:cNvPr>
          <p:cNvSpPr txBox="1"/>
          <p:nvPr/>
        </p:nvSpPr>
        <p:spPr>
          <a:xfrm>
            <a:off x="5254588" y="707776"/>
            <a:ext cx="6536988" cy="5909310"/>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John 13:10 Jesus *said to him, "He who has bathed needs only to wash his feet, but is completely clean; and </a:t>
            </a:r>
            <a:r>
              <a:rPr lang="en-GB" b="1">
                <a:latin typeface="Arial" panose="020B0604020202020204" pitchFamily="34" charset="0"/>
                <a:cs typeface="Arial" panose="020B0604020202020204" pitchFamily="34" charset="0"/>
              </a:rPr>
              <a:t>you are clean, but not all of you</a:t>
            </a:r>
            <a:r>
              <a:rPr lang="en-GB">
                <a:latin typeface="Arial" panose="020B0604020202020204" pitchFamily="34" charset="0"/>
                <a:cs typeface="Arial" panose="020B0604020202020204" pitchFamily="34" charset="0"/>
              </a:rPr>
              <a:t>.“</a:t>
            </a:r>
          </a:p>
          <a:p>
            <a:r>
              <a:rPr lang="en-GB">
                <a:latin typeface="Arial" panose="020B0604020202020204" pitchFamily="34" charset="0"/>
                <a:cs typeface="Arial" panose="020B0604020202020204" pitchFamily="34" charset="0"/>
              </a:rPr>
              <a:t>John 15:1-10 "I am the true vine, and My Father is the vinedresser. "Every branch in Me that does not bear fruit, He takes away; and every branch that bears fruit, He prunes it so that it may bear more fruit. "</a:t>
            </a:r>
            <a:r>
              <a:rPr lang="en-GB" b="1">
                <a:latin typeface="Arial" panose="020B0604020202020204" pitchFamily="34" charset="0"/>
                <a:cs typeface="Arial" panose="020B0604020202020204" pitchFamily="34" charset="0"/>
              </a:rPr>
              <a:t>You are already clean because of the word which I have spoken to you</a:t>
            </a:r>
            <a:r>
              <a:rPr lang="en-GB">
                <a:latin typeface="Arial" panose="020B0604020202020204" pitchFamily="34" charset="0"/>
                <a:cs typeface="Arial" panose="020B0604020202020204" pitchFamily="34" charset="0"/>
              </a:rPr>
              <a:t>. "Abide in Me, and I in you. As the branch cannot bear fruit of itself unless it abides in the vine, so neither can you unless you abide in Me. "I am the vine, you are the branches; he who abides in Me and I in him, he bears much fruit, for apart from Me you can do nothing. "If anyone does not abide in Me, he is thrown away as a branch and dries up; and they gather them, and cast them into the fire and they are burned. "If you abide in Me, and My words abide in you, ask whatever you wish, and it will be done for you. "My Father is glorified by this, that you bear much fruit, and so prove to be My disciples. "Just as the Father has loved Me, I have also loved you; abide in My love. "</a:t>
            </a:r>
            <a:r>
              <a:rPr lang="en-GB" b="1">
                <a:latin typeface="Arial" panose="020B0604020202020204" pitchFamily="34" charset="0"/>
                <a:cs typeface="Arial" panose="020B0604020202020204" pitchFamily="34" charset="0"/>
              </a:rPr>
              <a:t>If you keep My commandments, you will abide in My love; just as I have kept My Father's commandments and abide in His love.</a:t>
            </a:r>
          </a:p>
        </p:txBody>
      </p:sp>
      <p:cxnSp>
        <p:nvCxnSpPr>
          <p:cNvPr id="26" name="Straight Arrow Connector 25">
            <a:extLst>
              <a:ext uri="{FF2B5EF4-FFF2-40B4-BE49-F238E27FC236}">
                <a16:creationId xmlns:a16="http://schemas.microsoft.com/office/drawing/2014/main" id="{6A2F03F1-BA9A-59C2-8027-45D82693A377}"/>
              </a:ext>
            </a:extLst>
          </p:cNvPr>
          <p:cNvCxnSpPr>
            <a:cxnSpLocks/>
          </p:cNvCxnSpPr>
          <p:nvPr/>
        </p:nvCxnSpPr>
        <p:spPr>
          <a:xfrm flipV="1">
            <a:off x="3352800" y="2552700"/>
            <a:ext cx="1847376" cy="1095375"/>
          </a:xfrm>
          <a:prstGeom prst="straightConnector1">
            <a:avLst/>
          </a:prstGeom>
          <a:ln w="19050"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787300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grpId="1" nodeType="clickEffect">
                                  <p:stCondLst>
                                    <p:cond delay="0"/>
                                  </p:stCondLst>
                                  <p:childTnLst>
                                    <p:anim calcmode="lin" valueType="num">
                                      <p:cBhvr additive="base">
                                        <p:cTn id="21" dur="500"/>
                                        <p:tgtEl>
                                          <p:spTgt spid="14"/>
                                        </p:tgtEl>
                                        <p:attrNameLst>
                                          <p:attrName>ppt_x</p:attrName>
                                        </p:attrNameLst>
                                      </p:cBhvr>
                                      <p:tavLst>
                                        <p:tav tm="0">
                                          <p:val>
                                            <p:strVal val="ppt_x"/>
                                          </p:val>
                                        </p:tav>
                                        <p:tav tm="100000">
                                          <p:val>
                                            <p:strVal val="ppt_x"/>
                                          </p:val>
                                        </p:tav>
                                      </p:tavLst>
                                    </p:anim>
                                    <p:anim calcmode="lin" valueType="num">
                                      <p:cBhvr additive="base">
                                        <p:cTn id="22" dur="500"/>
                                        <p:tgtEl>
                                          <p:spTgt spid="14"/>
                                        </p:tgtEl>
                                        <p:attrNameLst>
                                          <p:attrName>ppt_y</p:attrName>
                                        </p:attrNameLst>
                                      </p:cBhvr>
                                      <p:tavLst>
                                        <p:tav tm="0">
                                          <p:val>
                                            <p:strVal val="ppt_y"/>
                                          </p:val>
                                        </p:tav>
                                        <p:tav tm="100000">
                                          <p:val>
                                            <p:strVal val="1+ppt_h/2"/>
                                          </p:val>
                                        </p:tav>
                                      </p:tavLst>
                                    </p:anim>
                                    <p:set>
                                      <p:cBhvr>
                                        <p:cTn id="23" dur="1" fill="hold">
                                          <p:stCondLst>
                                            <p:cond delay="499"/>
                                          </p:stCondLst>
                                        </p:cTn>
                                        <p:tgtEl>
                                          <p:spTgt spid="14"/>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500" fill="hold"/>
                                        <p:tgtEl>
                                          <p:spTgt spid="4"/>
                                        </p:tgtEl>
                                        <p:attrNameLst>
                                          <p:attrName>ppt_x</p:attrName>
                                        </p:attrNameLst>
                                      </p:cBhvr>
                                      <p:tavLst>
                                        <p:tav tm="0">
                                          <p:val>
                                            <p:strVal val="#ppt_x"/>
                                          </p:val>
                                        </p:tav>
                                        <p:tav tm="100000">
                                          <p:val>
                                            <p:strVal val="#ppt_x"/>
                                          </p:val>
                                        </p:tav>
                                      </p:tavLst>
                                    </p:anim>
                                    <p:anim calcmode="lin" valueType="num">
                                      <p:cBhvr additive="base">
                                        <p:cTn id="2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grpId="1" nodeType="clickEffect">
                                  <p:stCondLst>
                                    <p:cond delay="0"/>
                                  </p:stCondLst>
                                  <p:childTnLst>
                                    <p:anim calcmode="lin" valueType="num">
                                      <p:cBhvr additive="base">
                                        <p:cTn id="33" dur="500"/>
                                        <p:tgtEl>
                                          <p:spTgt spid="4"/>
                                        </p:tgtEl>
                                        <p:attrNameLst>
                                          <p:attrName>ppt_x</p:attrName>
                                        </p:attrNameLst>
                                      </p:cBhvr>
                                      <p:tavLst>
                                        <p:tav tm="0">
                                          <p:val>
                                            <p:strVal val="ppt_x"/>
                                          </p:val>
                                        </p:tav>
                                        <p:tav tm="100000">
                                          <p:val>
                                            <p:strVal val="ppt_x"/>
                                          </p:val>
                                        </p:tav>
                                      </p:tavLst>
                                    </p:anim>
                                    <p:anim calcmode="lin" valueType="num">
                                      <p:cBhvr additive="base">
                                        <p:cTn id="34" dur="500"/>
                                        <p:tgtEl>
                                          <p:spTgt spid="4"/>
                                        </p:tgtEl>
                                        <p:attrNameLst>
                                          <p:attrName>ppt_y</p:attrName>
                                        </p:attrNameLst>
                                      </p:cBhvr>
                                      <p:tavLst>
                                        <p:tav tm="0">
                                          <p:val>
                                            <p:strVal val="ppt_y"/>
                                          </p:val>
                                        </p:tav>
                                        <p:tav tm="100000">
                                          <p:val>
                                            <p:strVal val="1+ppt_h/2"/>
                                          </p:val>
                                        </p:tav>
                                      </p:tavLst>
                                    </p:anim>
                                    <p:set>
                                      <p:cBhvr>
                                        <p:cTn id="35" dur="1" fill="hold">
                                          <p:stCondLst>
                                            <p:cond delay="499"/>
                                          </p:stCondLst>
                                        </p:cTn>
                                        <p:tgtEl>
                                          <p:spTgt spid="4"/>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ppt_x"/>
                                          </p:val>
                                        </p:tav>
                                        <p:tav tm="100000">
                                          <p:val>
                                            <p:strVal val="#ppt_x"/>
                                          </p:val>
                                        </p:tav>
                                      </p:tavLst>
                                    </p:anim>
                                    <p:anim calcmode="lin" valueType="num">
                                      <p:cBhvr additive="base">
                                        <p:cTn id="4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xit" presetSubtype="4" fill="hold" grpId="1" nodeType="clickEffect">
                                  <p:stCondLst>
                                    <p:cond delay="0"/>
                                  </p:stCondLst>
                                  <p:childTnLst>
                                    <p:anim calcmode="lin" valueType="num">
                                      <p:cBhvr additive="base">
                                        <p:cTn id="45" dur="500"/>
                                        <p:tgtEl>
                                          <p:spTgt spid="5"/>
                                        </p:tgtEl>
                                        <p:attrNameLst>
                                          <p:attrName>ppt_x</p:attrName>
                                        </p:attrNameLst>
                                      </p:cBhvr>
                                      <p:tavLst>
                                        <p:tav tm="0">
                                          <p:val>
                                            <p:strVal val="ppt_x"/>
                                          </p:val>
                                        </p:tav>
                                        <p:tav tm="100000">
                                          <p:val>
                                            <p:strVal val="ppt_x"/>
                                          </p:val>
                                        </p:tav>
                                      </p:tavLst>
                                    </p:anim>
                                    <p:anim calcmode="lin" valueType="num">
                                      <p:cBhvr additive="base">
                                        <p:cTn id="46" dur="500"/>
                                        <p:tgtEl>
                                          <p:spTgt spid="5"/>
                                        </p:tgtEl>
                                        <p:attrNameLst>
                                          <p:attrName>ppt_y</p:attrName>
                                        </p:attrNameLst>
                                      </p:cBhvr>
                                      <p:tavLst>
                                        <p:tav tm="0">
                                          <p:val>
                                            <p:strVal val="ppt_y"/>
                                          </p:val>
                                        </p:tav>
                                        <p:tav tm="100000">
                                          <p:val>
                                            <p:strVal val="1+ppt_h/2"/>
                                          </p:val>
                                        </p:tav>
                                      </p:tavLst>
                                    </p:anim>
                                    <p:set>
                                      <p:cBhvr>
                                        <p:cTn id="47" dur="1" fill="hold">
                                          <p:stCondLst>
                                            <p:cond delay="499"/>
                                          </p:stCondLst>
                                        </p:cTn>
                                        <p:tgtEl>
                                          <p:spTgt spid="5"/>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500" fill="hold"/>
                                        <p:tgtEl>
                                          <p:spTgt spid="18"/>
                                        </p:tgtEl>
                                        <p:attrNameLst>
                                          <p:attrName>ppt_x</p:attrName>
                                        </p:attrNameLst>
                                      </p:cBhvr>
                                      <p:tavLst>
                                        <p:tav tm="0">
                                          <p:val>
                                            <p:strVal val="#ppt_x"/>
                                          </p:val>
                                        </p:tav>
                                        <p:tav tm="100000">
                                          <p:val>
                                            <p:strVal val="#ppt_x"/>
                                          </p:val>
                                        </p:tav>
                                      </p:tavLst>
                                    </p:anim>
                                    <p:anim calcmode="lin" valueType="num">
                                      <p:cBhvr additive="base">
                                        <p:cTn id="5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2" presetClass="exit" presetSubtype="4" fill="hold" nodeType="clickEffect">
                                  <p:stCondLst>
                                    <p:cond delay="0"/>
                                  </p:stCondLst>
                                  <p:childTnLst>
                                    <p:animEffect transition="out" filter="wipe(down)">
                                      <p:cBhvr>
                                        <p:cTn id="57" dur="500"/>
                                        <p:tgtEl>
                                          <p:spTgt spid="20"/>
                                        </p:tgtEl>
                                      </p:cBhvr>
                                    </p:animEffect>
                                    <p:set>
                                      <p:cBhvr>
                                        <p:cTn id="58" dur="1" fill="hold">
                                          <p:stCondLst>
                                            <p:cond delay="499"/>
                                          </p:stCondLst>
                                        </p:cTn>
                                        <p:tgtEl>
                                          <p:spTgt spid="20"/>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xit" presetSubtype="4" fill="hold" grpId="1" nodeType="clickEffect">
                                  <p:stCondLst>
                                    <p:cond delay="0"/>
                                  </p:stCondLst>
                                  <p:childTnLst>
                                    <p:anim calcmode="lin" valueType="num">
                                      <p:cBhvr additive="base">
                                        <p:cTn id="62" dur="500"/>
                                        <p:tgtEl>
                                          <p:spTgt spid="18"/>
                                        </p:tgtEl>
                                        <p:attrNameLst>
                                          <p:attrName>ppt_x</p:attrName>
                                        </p:attrNameLst>
                                      </p:cBhvr>
                                      <p:tavLst>
                                        <p:tav tm="0">
                                          <p:val>
                                            <p:strVal val="ppt_x"/>
                                          </p:val>
                                        </p:tav>
                                        <p:tav tm="100000">
                                          <p:val>
                                            <p:strVal val="ppt_x"/>
                                          </p:val>
                                        </p:tav>
                                      </p:tavLst>
                                    </p:anim>
                                    <p:anim calcmode="lin" valueType="num">
                                      <p:cBhvr additive="base">
                                        <p:cTn id="63" dur="500"/>
                                        <p:tgtEl>
                                          <p:spTgt spid="18"/>
                                        </p:tgtEl>
                                        <p:attrNameLst>
                                          <p:attrName>ppt_y</p:attrName>
                                        </p:attrNameLst>
                                      </p:cBhvr>
                                      <p:tavLst>
                                        <p:tav tm="0">
                                          <p:val>
                                            <p:strVal val="ppt_y"/>
                                          </p:val>
                                        </p:tav>
                                        <p:tav tm="100000">
                                          <p:val>
                                            <p:strVal val="1+ppt_h/2"/>
                                          </p:val>
                                        </p:tav>
                                      </p:tavLst>
                                    </p:anim>
                                    <p:set>
                                      <p:cBhvr>
                                        <p:cTn id="64" dur="1" fill="hold">
                                          <p:stCondLst>
                                            <p:cond delay="499"/>
                                          </p:stCondLst>
                                        </p:cTn>
                                        <p:tgtEl>
                                          <p:spTgt spid="18"/>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 presetClass="entr" presetSubtype="2"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additive="base">
                                        <p:cTn id="69" dur="500" fill="hold"/>
                                        <p:tgtEl>
                                          <p:spTgt spid="6"/>
                                        </p:tgtEl>
                                        <p:attrNameLst>
                                          <p:attrName>ppt_x</p:attrName>
                                        </p:attrNameLst>
                                      </p:cBhvr>
                                      <p:tavLst>
                                        <p:tav tm="0">
                                          <p:val>
                                            <p:strVal val="1+#ppt_w/2"/>
                                          </p:val>
                                        </p:tav>
                                        <p:tav tm="100000">
                                          <p:val>
                                            <p:strVal val="#ppt_x"/>
                                          </p:val>
                                        </p:tav>
                                      </p:tavLst>
                                    </p:anim>
                                    <p:anim calcmode="lin" valueType="num">
                                      <p:cBhvr additive="base">
                                        <p:cTn id="70"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0"/>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26"/>
                                        </p:tgtEl>
                                        <p:attrNameLst>
                                          <p:attrName>style.visibility</p:attrName>
                                        </p:attrNameLst>
                                      </p:cBhvr>
                                      <p:to>
                                        <p:strVal val="visible"/>
                                      </p:to>
                                    </p:set>
                                    <p:animEffect transition="in" filter="wipe(left)">
                                      <p:cBhvr>
                                        <p:cTn id="79" dur="500"/>
                                        <p:tgtEl>
                                          <p:spTgt spid="26"/>
                                        </p:tgtEl>
                                      </p:cBhvr>
                                    </p:animEffect>
                                  </p:childTnLst>
                                </p:cTn>
                              </p:par>
                            </p:childTnLst>
                          </p:cTn>
                        </p:par>
                      </p:childTnLst>
                    </p:cTn>
                  </p:par>
                  <p:par>
                    <p:cTn id="80" fill="hold">
                      <p:stCondLst>
                        <p:cond delay="indefinite"/>
                      </p:stCondLst>
                      <p:childTnLst>
                        <p:par>
                          <p:cTn id="81" fill="hold">
                            <p:stCondLst>
                              <p:cond delay="0"/>
                            </p:stCondLst>
                            <p:childTnLst>
                              <p:par>
                                <p:cTn id="82" presetID="2" presetClass="entr" presetSubtype="4" fill="hold" grpId="0" nodeType="click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additive="base">
                                        <p:cTn id="84" dur="500" fill="hold"/>
                                        <p:tgtEl>
                                          <p:spTgt spid="25"/>
                                        </p:tgtEl>
                                        <p:attrNameLst>
                                          <p:attrName>ppt_x</p:attrName>
                                        </p:attrNameLst>
                                      </p:cBhvr>
                                      <p:tavLst>
                                        <p:tav tm="0">
                                          <p:val>
                                            <p:strVal val="#ppt_x"/>
                                          </p:val>
                                        </p:tav>
                                        <p:tav tm="100000">
                                          <p:val>
                                            <p:strVal val="#ppt_x"/>
                                          </p:val>
                                        </p:tav>
                                      </p:tavLst>
                                    </p:anim>
                                    <p:anim calcmode="lin" valueType="num">
                                      <p:cBhvr additive="base">
                                        <p:cTn id="8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P spid="14" grpId="0"/>
      <p:bldP spid="14" grpId="1"/>
      <p:bldP spid="18" grpId="0"/>
      <p:bldP spid="18" grpId="1"/>
      <p:bldP spid="4" grpId="0"/>
      <p:bldP spid="4" grpId="1"/>
      <p:bldP spid="5" grpId="0"/>
      <p:bldP spid="5" grpId="1"/>
      <p:bldP spid="6" grpId="0"/>
      <p:bldGraphic spid="8" grpId="0">
        <p:bldAsOne/>
      </p:bldGraphic>
      <p:bldP spid="2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2048C-4193-46A7-B629-11E6AF3B6012}"/>
              </a:ext>
            </a:extLst>
          </p:cNvPr>
          <p:cNvSpPr>
            <a:spLocks noGrp="1"/>
          </p:cNvSpPr>
          <p:nvPr>
            <p:ph type="title"/>
          </p:nvPr>
        </p:nvSpPr>
        <p:spPr>
          <a:xfrm>
            <a:off x="839787" y="1742"/>
            <a:ext cx="10897993" cy="1325563"/>
          </a:xfrm>
        </p:spPr>
        <p:txBody>
          <a:bodyPr rtlCol="0"/>
          <a:lstStyle/>
          <a:p>
            <a:pPr rtl="0"/>
            <a:r>
              <a:rPr lang="en-GB"/>
              <a:t>The Leavened of Matthew 16 and Luke 12</a:t>
            </a:r>
          </a:p>
        </p:txBody>
      </p:sp>
      <p:sp>
        <p:nvSpPr>
          <p:cNvPr id="7" name="Date Placeholder 6">
            <a:extLst>
              <a:ext uri="{FF2B5EF4-FFF2-40B4-BE49-F238E27FC236}">
                <a16:creationId xmlns:a16="http://schemas.microsoft.com/office/drawing/2014/main" id="{41490115-1BAA-41CB-8138-76ADEBC9E741}"/>
              </a:ext>
            </a:extLst>
          </p:cNvPr>
          <p:cNvSpPr>
            <a:spLocks noGrp="1"/>
          </p:cNvSpPr>
          <p:nvPr>
            <p:ph type="dt" sz="half" idx="10"/>
          </p:nvPr>
        </p:nvSpPr>
        <p:spPr>
          <a:xfrm>
            <a:off x="9017000" y="6433202"/>
            <a:ext cx="2374150" cy="367841"/>
          </a:xfrm>
        </p:spPr>
        <p:txBody>
          <a:bodyPr rtlCol="0"/>
          <a:lstStyle/>
          <a:p>
            <a:pPr rtl="0"/>
            <a:r>
              <a:rPr lang="en-GB"/>
              <a:t>2/8/20XX</a:t>
            </a:r>
          </a:p>
        </p:txBody>
      </p:sp>
      <p:sp>
        <p:nvSpPr>
          <p:cNvPr id="9" name="Slide Number Placeholder 8">
            <a:extLst>
              <a:ext uri="{FF2B5EF4-FFF2-40B4-BE49-F238E27FC236}">
                <a16:creationId xmlns:a16="http://schemas.microsoft.com/office/drawing/2014/main" id="{0C9BB6B4-244E-4F86-BF5C-9354C21B6043}"/>
              </a:ext>
            </a:extLst>
          </p:cNvPr>
          <p:cNvSpPr>
            <a:spLocks noGrp="1"/>
          </p:cNvSpPr>
          <p:nvPr>
            <p:ph type="sldNum" sz="quarter" idx="12"/>
          </p:nvPr>
        </p:nvSpPr>
        <p:spPr>
          <a:xfrm>
            <a:off x="11391150" y="6433203"/>
            <a:ext cx="693263" cy="367842"/>
          </a:xfrm>
        </p:spPr>
        <p:txBody>
          <a:bodyPr rtlCol="0"/>
          <a:lstStyle/>
          <a:p>
            <a:pPr rtl="0"/>
            <a:fld id="{08AB70BE-1769-45B8-85A6-0C837432C7E6}" type="slidenum">
              <a:rPr lang="en-GB" smtClean="0"/>
              <a:pPr rtl="0"/>
              <a:t>6</a:t>
            </a:fld>
            <a:endParaRPr lang="en-GB"/>
          </a:p>
        </p:txBody>
      </p:sp>
      <p:sp>
        <p:nvSpPr>
          <p:cNvPr id="3" name="TextBox 2">
            <a:extLst>
              <a:ext uri="{FF2B5EF4-FFF2-40B4-BE49-F238E27FC236}">
                <a16:creationId xmlns:a16="http://schemas.microsoft.com/office/drawing/2014/main" id="{236FEEF7-8F50-C868-4F97-FA6CE20E0123}"/>
              </a:ext>
            </a:extLst>
          </p:cNvPr>
          <p:cNvSpPr txBox="1"/>
          <p:nvPr/>
        </p:nvSpPr>
        <p:spPr>
          <a:xfrm>
            <a:off x="402772" y="3951878"/>
            <a:ext cx="11440886" cy="2585323"/>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Matthew 15:1-9 Then some Pharisees and scribes *came to Jesus from Jerusalem and said, "Why do Your disciples break the tradition of the elders? For they do not wash their hands when they eat bread.“ And He answered and said to them, "Why do you yourselves transgress the commandment of God for the sake of your tradition? "For God said, 'HONOR YOUR FATHER AND MOTHER,' and, 'HE WHO SPEAKS EVIL OF FATHER OR MOTHER IS TO BE PUT TO DEATH.' "But you say, 'Whoever says to his father or mother, "Whatever I have that would help you has been given to God," he is not to </a:t>
            </a:r>
            <a:r>
              <a:rPr lang="en-GB" err="1">
                <a:latin typeface="Arial" panose="020B0604020202020204" pitchFamily="34" charset="0"/>
                <a:cs typeface="Arial" panose="020B0604020202020204" pitchFamily="34" charset="0"/>
              </a:rPr>
              <a:t>honor</a:t>
            </a:r>
            <a:r>
              <a:rPr lang="en-GB">
                <a:latin typeface="Arial" panose="020B0604020202020204" pitchFamily="34" charset="0"/>
                <a:cs typeface="Arial" panose="020B0604020202020204" pitchFamily="34" charset="0"/>
              </a:rPr>
              <a:t> his father or his mother.' And by this you invalidated the word of God for the sake of your tradition. "You </a:t>
            </a:r>
            <a:r>
              <a:rPr lang="en-GB" b="1">
                <a:latin typeface="Arial" panose="020B0604020202020204" pitchFamily="34" charset="0"/>
                <a:cs typeface="Arial" panose="020B0604020202020204" pitchFamily="34" charset="0"/>
              </a:rPr>
              <a:t>hypocrites</a:t>
            </a:r>
            <a:r>
              <a:rPr lang="en-GB">
                <a:latin typeface="Arial" panose="020B0604020202020204" pitchFamily="34" charset="0"/>
                <a:cs typeface="Arial" panose="020B0604020202020204" pitchFamily="34" charset="0"/>
              </a:rPr>
              <a:t>, rightly did Isaiah prophesy of you: 'THIS PEOPLE HONORS ME WITH THEIR LIPS, BUT THEIR HEART IS FAR AWAY FROM ME. 'BUT IN VAIN DO THEY WORSHIP ME, </a:t>
            </a:r>
            <a:r>
              <a:rPr lang="en-GB" b="1">
                <a:latin typeface="Arial" panose="020B0604020202020204" pitchFamily="34" charset="0"/>
                <a:cs typeface="Arial" panose="020B0604020202020204" pitchFamily="34" charset="0"/>
              </a:rPr>
              <a:t>TEACHING AS DOCTRINES THE PRECEPTS OF MEN</a:t>
            </a:r>
            <a:r>
              <a:rPr lang="en-GB">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761FA0BD-EDCB-8553-B461-4CD4908CCE7A}"/>
              </a:ext>
            </a:extLst>
          </p:cNvPr>
          <p:cNvSpPr txBox="1"/>
          <p:nvPr/>
        </p:nvSpPr>
        <p:spPr>
          <a:xfrm>
            <a:off x="7202565" y="906041"/>
            <a:ext cx="4535216" cy="1477328"/>
          </a:xfrm>
          <a:prstGeom prst="rect">
            <a:avLst/>
          </a:prstGeom>
          <a:noFill/>
        </p:spPr>
        <p:txBody>
          <a:bodyPr wrap="none" rtlCol="0">
            <a:spAutoFit/>
          </a:bodyPr>
          <a:lstStyle/>
          <a:p>
            <a:pPr marR="0" algn="l" rtl="0"/>
            <a:r>
              <a:rPr lang="el-GR" sz="1800" b="0" i="0" u="none" strike="noStrike" baseline="0">
                <a:solidFill>
                  <a:srgbClr val="2E78C2"/>
                </a:solidFill>
                <a:latin typeface="Galatia SIL" panose="02000600020000020004" pitchFamily="2" charset="0"/>
              </a:rPr>
              <a:t>̔ποκριτής</a:t>
            </a:r>
            <a:r>
              <a:rPr lang="en-GB" sz="1800" b="0" i="0" u="none" strike="noStrike" baseline="0">
                <a:solidFill>
                  <a:srgbClr val="2E78C2"/>
                </a:solidFill>
                <a:latin typeface="Galatia SIL" panose="02000600020000020004" pitchFamily="2" charset="0"/>
              </a:rPr>
              <a:t> (hypocrite)</a:t>
            </a:r>
            <a:endParaRPr lang="el-GR" sz="1800" b="0" i="0" u="none" strike="noStrike" baseline="0">
              <a:solidFill>
                <a:srgbClr val="292F33"/>
              </a:solidFill>
              <a:latin typeface="Verdana" panose="020B0604030504040204" pitchFamily="34" charset="0"/>
            </a:endParaRPr>
          </a:p>
          <a:p>
            <a:pPr marR="0" algn="l" rtl="0"/>
            <a:r>
              <a:rPr lang="en-GB" sz="1800" b="0" i="0" u="none" strike="noStrike" baseline="0" err="1">
                <a:solidFill>
                  <a:srgbClr val="2E78C2"/>
                </a:solidFill>
                <a:latin typeface="Doulos SIL" panose="02000500070000020004" pitchFamily="2" charset="0"/>
              </a:rPr>
              <a:t>hupokritēs</a:t>
            </a:r>
            <a:endParaRPr lang="en-GB" sz="1800" b="0" i="0" u="none" strike="noStrike" baseline="0">
              <a:solidFill>
                <a:srgbClr val="292F33"/>
              </a:solidFill>
              <a:latin typeface="Verdana" panose="020B0604030504040204" pitchFamily="34" charset="0"/>
            </a:endParaRPr>
          </a:p>
          <a:p>
            <a:pPr marR="0" algn="l" rtl="0"/>
            <a:r>
              <a:rPr lang="en-GB" sz="1800" b="0" i="0" u="none" strike="noStrike" baseline="0">
                <a:solidFill>
                  <a:srgbClr val="292F33"/>
                </a:solidFill>
                <a:latin typeface="Verdana" panose="020B0604030504040204" pitchFamily="34" charset="0"/>
              </a:rPr>
              <a:t>1) one who answers, an interpreter</a:t>
            </a:r>
          </a:p>
          <a:p>
            <a:pPr marR="0" algn="l" rtl="0"/>
            <a:r>
              <a:rPr lang="en-GB" sz="1800" b="0" i="0" u="none" strike="noStrike" baseline="0">
                <a:solidFill>
                  <a:srgbClr val="292F33"/>
                </a:solidFill>
                <a:latin typeface="Verdana" panose="020B0604030504040204" pitchFamily="34" charset="0"/>
              </a:rPr>
              <a:t>2) an actor, stage player</a:t>
            </a:r>
          </a:p>
          <a:p>
            <a:pPr marR="0" algn="l" rtl="0"/>
            <a:r>
              <a:rPr lang="en-GB" sz="1800" b="0" i="0" u="none" strike="noStrike" baseline="0">
                <a:solidFill>
                  <a:srgbClr val="292F33"/>
                </a:solidFill>
                <a:latin typeface="Verdana" panose="020B0604030504040204" pitchFamily="34" charset="0"/>
              </a:rPr>
              <a:t>3) a dissembler, pretender, hypocrite</a:t>
            </a:r>
            <a:endParaRPr lang="en-GB"/>
          </a:p>
        </p:txBody>
      </p:sp>
      <p:sp>
        <p:nvSpPr>
          <p:cNvPr id="5" name="TextBox 4">
            <a:extLst>
              <a:ext uri="{FF2B5EF4-FFF2-40B4-BE49-F238E27FC236}">
                <a16:creationId xmlns:a16="http://schemas.microsoft.com/office/drawing/2014/main" id="{B989A17A-214C-F362-02B1-F34416E1604F}"/>
              </a:ext>
            </a:extLst>
          </p:cNvPr>
          <p:cNvSpPr txBox="1"/>
          <p:nvPr/>
        </p:nvSpPr>
        <p:spPr>
          <a:xfrm>
            <a:off x="839787" y="906041"/>
            <a:ext cx="3498073" cy="923330"/>
          </a:xfrm>
          <a:prstGeom prst="rect">
            <a:avLst/>
          </a:prstGeom>
          <a:noFill/>
        </p:spPr>
        <p:txBody>
          <a:bodyPr wrap="none" rtlCol="0">
            <a:spAutoFit/>
          </a:bodyPr>
          <a:lstStyle/>
          <a:p>
            <a:pPr marR="0" algn="l" rtl="0"/>
            <a:r>
              <a:rPr lang="el-GR" sz="1800" b="0" i="0" u="none" strike="noStrike" baseline="0">
                <a:solidFill>
                  <a:srgbClr val="2E78C2"/>
                </a:solidFill>
                <a:latin typeface="Galatia SIL" panose="02000600020000020004" pitchFamily="2" charset="0"/>
              </a:rPr>
              <a:t>Ψευδοδιδάσκαλος</a:t>
            </a:r>
            <a:r>
              <a:rPr lang="en-GB" sz="1800" b="0" i="0" u="none" strike="noStrike" baseline="0">
                <a:solidFill>
                  <a:srgbClr val="2E78C2"/>
                </a:solidFill>
                <a:latin typeface="Galatia SIL" panose="02000600020000020004" pitchFamily="2" charset="0"/>
              </a:rPr>
              <a:t> (false teacher)</a:t>
            </a:r>
            <a:endParaRPr lang="el-GR" sz="1800" b="0" i="0" u="none" strike="noStrike" baseline="0">
              <a:solidFill>
                <a:srgbClr val="292F33"/>
              </a:solidFill>
              <a:latin typeface="Verdana" panose="020B0604030504040204" pitchFamily="34" charset="0"/>
            </a:endParaRPr>
          </a:p>
          <a:p>
            <a:pPr marR="0" algn="l" rtl="0"/>
            <a:r>
              <a:rPr lang="en-GB" sz="1800" b="0" i="0" u="none" strike="noStrike" baseline="0" err="1">
                <a:solidFill>
                  <a:srgbClr val="2E78C2"/>
                </a:solidFill>
                <a:latin typeface="Doulos SIL" panose="02000500070000020004" pitchFamily="2" charset="0"/>
              </a:rPr>
              <a:t>pseudodidaskalos</a:t>
            </a:r>
            <a:endParaRPr lang="en-GB" sz="1800" b="0" i="0" u="none" strike="noStrike" baseline="0">
              <a:solidFill>
                <a:srgbClr val="292F33"/>
              </a:solidFill>
              <a:latin typeface="Verdana" panose="020B0604030504040204" pitchFamily="34" charset="0"/>
            </a:endParaRPr>
          </a:p>
          <a:p>
            <a:pPr marR="0" algn="l" rtl="0"/>
            <a:r>
              <a:rPr lang="en-GB" sz="1800" b="0" i="0" u="none" strike="noStrike" baseline="0">
                <a:solidFill>
                  <a:srgbClr val="292F33"/>
                </a:solidFill>
                <a:latin typeface="Verdana" panose="020B0604030504040204" pitchFamily="34" charset="0"/>
              </a:rPr>
              <a:t>1) a false teacher</a:t>
            </a:r>
            <a:endParaRPr lang="en-GB"/>
          </a:p>
        </p:txBody>
      </p:sp>
      <p:sp>
        <p:nvSpPr>
          <p:cNvPr id="6" name="TextBox 5">
            <a:extLst>
              <a:ext uri="{FF2B5EF4-FFF2-40B4-BE49-F238E27FC236}">
                <a16:creationId xmlns:a16="http://schemas.microsoft.com/office/drawing/2014/main" id="{CEBE82ED-2A3D-A1CE-0981-79CA9F1AEBF5}"/>
              </a:ext>
            </a:extLst>
          </p:cNvPr>
          <p:cNvSpPr txBox="1"/>
          <p:nvPr/>
        </p:nvSpPr>
        <p:spPr>
          <a:xfrm>
            <a:off x="402772" y="2105903"/>
            <a:ext cx="6799793" cy="1600438"/>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Galatians 5:6-11 For in Christ Jesus neither circumcision nor uncircumcision means anything, but faith working through love. You were running well; who hindered you from obeying the truth? </a:t>
            </a:r>
            <a:r>
              <a:rPr lang="en-GB" sz="1400" b="1">
                <a:latin typeface="Arial" panose="020B0604020202020204" pitchFamily="34" charset="0"/>
                <a:cs typeface="Arial" panose="020B0604020202020204" pitchFamily="34" charset="0"/>
              </a:rPr>
              <a:t>This persuasion did not come from Him who calls you</a:t>
            </a:r>
            <a:r>
              <a:rPr lang="en-GB" sz="1400">
                <a:latin typeface="Arial" panose="020B0604020202020204" pitchFamily="34" charset="0"/>
                <a:cs typeface="Arial" panose="020B0604020202020204" pitchFamily="34" charset="0"/>
              </a:rPr>
              <a:t>. </a:t>
            </a:r>
            <a:r>
              <a:rPr lang="en-GB" sz="1400" b="1">
                <a:latin typeface="Arial" panose="020B0604020202020204" pitchFamily="34" charset="0"/>
                <a:cs typeface="Arial" panose="020B0604020202020204" pitchFamily="34" charset="0"/>
              </a:rPr>
              <a:t>A little leaven leavens the whole lump of dough</a:t>
            </a:r>
            <a:r>
              <a:rPr lang="en-GB" sz="1400">
                <a:latin typeface="Arial" panose="020B0604020202020204" pitchFamily="34" charset="0"/>
                <a:cs typeface="Arial" panose="020B0604020202020204" pitchFamily="34" charset="0"/>
              </a:rPr>
              <a:t>. I have confidence in you in the Lord that you will adopt no other view; but the one who is disturbing you will bear his judgment, whoever he is. But I, brethren, if I still preach circumcision, why am I still persecuted? Then the stumbling block of the cross has been abolished.</a:t>
            </a:r>
          </a:p>
        </p:txBody>
      </p:sp>
      <p:sp>
        <p:nvSpPr>
          <p:cNvPr id="10" name="TextBox 9">
            <a:extLst>
              <a:ext uri="{FF2B5EF4-FFF2-40B4-BE49-F238E27FC236}">
                <a16:creationId xmlns:a16="http://schemas.microsoft.com/office/drawing/2014/main" id="{818BB767-4AFB-1B7E-AF68-CC34D36B8D85}"/>
              </a:ext>
            </a:extLst>
          </p:cNvPr>
          <p:cNvSpPr txBox="1"/>
          <p:nvPr/>
        </p:nvSpPr>
        <p:spPr>
          <a:xfrm>
            <a:off x="402772" y="3951876"/>
            <a:ext cx="11440886" cy="2585323"/>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Matthew 15:1-9 Then some Pharisees and scribes *came to Jesus from Jerusalem and said, "Why do Your disciples break the tradition of the elders? For they do not wash their hands when they eat bread.“ And He answered and said to them, "Why do you yourselves transgress the commandment of God for the sake of your tradition? "For God said, 'HONOR YOUR FATHER AND MOTHER,' and, 'HE WHO SPEAKS EVIL OF FATHER OR MOTHER IS TO BE PUT TO DEATH.' "But you say, 'Whoever says to his father or mother, "Whatever I have that would help you has been given to God," he is not to </a:t>
            </a:r>
            <a:r>
              <a:rPr lang="en-GB" dirty="0" err="1">
                <a:latin typeface="Arial" panose="020B0604020202020204" pitchFamily="34" charset="0"/>
                <a:cs typeface="Arial" panose="020B0604020202020204" pitchFamily="34" charset="0"/>
              </a:rPr>
              <a:t>honor</a:t>
            </a:r>
            <a:r>
              <a:rPr lang="en-GB" dirty="0">
                <a:latin typeface="Arial" panose="020B0604020202020204" pitchFamily="34" charset="0"/>
                <a:cs typeface="Arial" panose="020B0604020202020204" pitchFamily="34" charset="0"/>
              </a:rPr>
              <a:t> his father or his mother.' And by this you invalidated the word of God for the sake of your tradition. "You </a:t>
            </a:r>
            <a:r>
              <a:rPr lang="en-GB" b="1" dirty="0">
                <a:highlight>
                  <a:srgbClr val="FF0000"/>
                </a:highlight>
                <a:latin typeface="Arial" panose="020B0604020202020204" pitchFamily="34" charset="0"/>
                <a:cs typeface="Arial" panose="020B0604020202020204" pitchFamily="34" charset="0"/>
              </a:rPr>
              <a:t>hypocrites</a:t>
            </a:r>
            <a:r>
              <a:rPr lang="en-GB" dirty="0">
                <a:latin typeface="Arial" panose="020B0604020202020204" pitchFamily="34" charset="0"/>
                <a:cs typeface="Arial" panose="020B0604020202020204" pitchFamily="34" charset="0"/>
              </a:rPr>
              <a:t>, rightly did Isaiah prophesy of you: 'THIS PEOPLE HONORS ME WITH THEIR LIPS, BUT THEIR HEART IS FAR AWAY FROM ME. 'BUT IN VAIN DO THEY WORSHIP ME, </a:t>
            </a:r>
            <a:r>
              <a:rPr lang="en-GB" b="1" dirty="0">
                <a:highlight>
                  <a:srgbClr val="FF0000"/>
                </a:highlight>
                <a:latin typeface="Arial" panose="020B0604020202020204" pitchFamily="34" charset="0"/>
                <a:cs typeface="Arial" panose="020B0604020202020204" pitchFamily="34" charset="0"/>
              </a:rPr>
              <a:t>TEACHING AS DOCTRINES THE PRECEPTS OF MEN</a:t>
            </a:r>
            <a:r>
              <a:rPr lang="en-GB" dirty="0">
                <a:latin typeface="Arial" panose="020B0604020202020204" pitchFamily="34" charset="0"/>
                <a:cs typeface="Arial" panose="020B0604020202020204" pitchFamily="34" charset="0"/>
              </a:rPr>
              <a:t>.'"</a:t>
            </a:r>
          </a:p>
        </p:txBody>
      </p:sp>
      <p:sp>
        <p:nvSpPr>
          <p:cNvPr id="8" name="TextBox 7">
            <a:extLst>
              <a:ext uri="{FF2B5EF4-FFF2-40B4-BE49-F238E27FC236}">
                <a16:creationId xmlns:a16="http://schemas.microsoft.com/office/drawing/2014/main" id="{C9420467-CD35-6858-F09A-E14A515F30DB}"/>
              </a:ext>
            </a:extLst>
          </p:cNvPr>
          <p:cNvSpPr txBox="1"/>
          <p:nvPr/>
        </p:nvSpPr>
        <p:spPr>
          <a:xfrm>
            <a:off x="7273635" y="2416621"/>
            <a:ext cx="4721629" cy="1754326"/>
          </a:xfrm>
          <a:prstGeom prst="rect">
            <a:avLst/>
          </a:prstGeom>
          <a:noFill/>
        </p:spPr>
        <p:txBody>
          <a:bodyPr wrap="square" rtlCol="0">
            <a:spAutoFit/>
          </a:bodyPr>
          <a:lstStyle/>
          <a:p>
            <a:r>
              <a:rPr lang="en-GB" b="1">
                <a:solidFill>
                  <a:schemeClr val="tx2">
                    <a:lumMod val="75000"/>
                    <a:lumOff val="25000"/>
                  </a:schemeClr>
                </a:solidFill>
              </a:rPr>
              <a:t>Leaven (noun, verb) - Merriam-Webster:</a:t>
            </a:r>
          </a:p>
          <a:p>
            <a:r>
              <a:rPr lang="en-GB"/>
              <a:t>Noun: </a:t>
            </a:r>
          </a:p>
          <a:p>
            <a:r>
              <a:rPr lang="en-GB"/>
              <a:t>A substance </a:t>
            </a:r>
            <a:r>
              <a:rPr lang="en-GB" b="1"/>
              <a:t>(such as yeast)</a:t>
            </a:r>
            <a:r>
              <a:rPr lang="en-GB"/>
              <a:t> used to produce fermentation in dough, causing it to rise.</a:t>
            </a:r>
          </a:p>
          <a:p>
            <a:endParaRPr lang="en-GB"/>
          </a:p>
          <a:p>
            <a:endParaRPr lang="en-GB"/>
          </a:p>
        </p:txBody>
      </p:sp>
    </p:spTree>
    <p:extLst>
      <p:ext uri="{BB962C8B-B14F-4D97-AF65-F5344CB8AC3E}">
        <p14:creationId xmlns:p14="http://schemas.microsoft.com/office/powerpoint/2010/main" val="410778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EAF379-11B9-83CB-2C91-35A23C131AD0}"/>
              </a:ext>
            </a:extLst>
          </p:cNvPr>
          <p:cNvSpPr>
            <a:spLocks noGrp="1"/>
          </p:cNvSpPr>
          <p:nvPr>
            <p:ph type="title"/>
          </p:nvPr>
        </p:nvSpPr>
        <p:spPr>
          <a:xfrm>
            <a:off x="9882" y="1746"/>
            <a:ext cx="12248017" cy="823913"/>
          </a:xfrm>
        </p:spPr>
        <p:txBody>
          <a:bodyPr>
            <a:normAutofit fontScale="90000"/>
          </a:bodyPr>
          <a:lstStyle/>
          <a:p>
            <a:r>
              <a:rPr lang="en-GB"/>
              <a:t>What could be a false teaching or bad interpretation?</a:t>
            </a:r>
          </a:p>
        </p:txBody>
      </p:sp>
      <p:sp>
        <p:nvSpPr>
          <p:cNvPr id="8" name="Date Placeholder 7">
            <a:extLst>
              <a:ext uri="{FF2B5EF4-FFF2-40B4-BE49-F238E27FC236}">
                <a16:creationId xmlns:a16="http://schemas.microsoft.com/office/drawing/2014/main" id="{90740CCD-0419-95AB-58DC-49E3B078787E}"/>
              </a:ext>
            </a:extLst>
          </p:cNvPr>
          <p:cNvSpPr>
            <a:spLocks noGrp="1"/>
          </p:cNvSpPr>
          <p:nvPr>
            <p:ph type="dt" sz="half" idx="10"/>
          </p:nvPr>
        </p:nvSpPr>
        <p:spPr/>
        <p:txBody>
          <a:bodyPr/>
          <a:lstStyle/>
          <a:p>
            <a:pPr rtl="0"/>
            <a:r>
              <a:rPr lang="en-GB"/>
              <a:t>2/8/20XX</a:t>
            </a:r>
          </a:p>
        </p:txBody>
      </p:sp>
      <p:sp>
        <p:nvSpPr>
          <p:cNvPr id="9" name="Slide Number Placeholder 8">
            <a:extLst>
              <a:ext uri="{FF2B5EF4-FFF2-40B4-BE49-F238E27FC236}">
                <a16:creationId xmlns:a16="http://schemas.microsoft.com/office/drawing/2014/main" id="{2FDBA4D4-8BA9-590E-BDFC-4C1FC2F2644B}"/>
              </a:ext>
            </a:extLst>
          </p:cNvPr>
          <p:cNvSpPr>
            <a:spLocks noGrp="1"/>
          </p:cNvSpPr>
          <p:nvPr>
            <p:ph type="sldNum" sz="quarter" idx="12"/>
          </p:nvPr>
        </p:nvSpPr>
        <p:spPr/>
        <p:txBody>
          <a:bodyPr/>
          <a:lstStyle/>
          <a:p>
            <a:pPr rtl="0"/>
            <a:fld id="{08AB70BE-1769-45B8-85A6-0C837432C7E6}" type="slidenum">
              <a:rPr lang="en-GB" smtClean="0"/>
              <a:pPr rtl="0"/>
              <a:t>7</a:t>
            </a:fld>
            <a:endParaRPr lang="en-GB"/>
          </a:p>
        </p:txBody>
      </p:sp>
      <p:sp>
        <p:nvSpPr>
          <p:cNvPr id="10" name="TextBox 9">
            <a:extLst>
              <a:ext uri="{FF2B5EF4-FFF2-40B4-BE49-F238E27FC236}">
                <a16:creationId xmlns:a16="http://schemas.microsoft.com/office/drawing/2014/main" id="{8586441E-2600-DC9B-26D5-2BA13A5FECDB}"/>
              </a:ext>
            </a:extLst>
          </p:cNvPr>
          <p:cNvSpPr txBox="1"/>
          <p:nvPr/>
        </p:nvSpPr>
        <p:spPr>
          <a:xfrm>
            <a:off x="696921" y="558516"/>
            <a:ext cx="10658467" cy="646331"/>
          </a:xfrm>
          <a:prstGeom prst="rect">
            <a:avLst/>
          </a:prstGeom>
          <a:noFill/>
        </p:spPr>
        <p:txBody>
          <a:bodyPr wrap="square" rtlCol="0">
            <a:spAutoFit/>
          </a:bodyPr>
          <a:lstStyle/>
          <a:p>
            <a:r>
              <a:rPr lang="en-GB"/>
              <a:t>Matthew 13:33 He spoke another parable to them, "</a:t>
            </a:r>
            <a:r>
              <a:rPr lang="en-GB">
                <a:solidFill>
                  <a:srgbClr val="C00000"/>
                </a:solidFill>
              </a:rPr>
              <a:t>The kingdom of heaven is like leaven, which a woman took and hid in three pecks of flour until it was all leavened.</a:t>
            </a:r>
            <a:r>
              <a:rPr lang="en-GB"/>
              <a:t>"</a:t>
            </a:r>
          </a:p>
        </p:txBody>
      </p:sp>
      <p:sp>
        <p:nvSpPr>
          <p:cNvPr id="11" name="TextBox 10">
            <a:extLst>
              <a:ext uri="{FF2B5EF4-FFF2-40B4-BE49-F238E27FC236}">
                <a16:creationId xmlns:a16="http://schemas.microsoft.com/office/drawing/2014/main" id="{CB07DC19-E26C-06BD-22FB-518EE59F88DC}"/>
              </a:ext>
            </a:extLst>
          </p:cNvPr>
          <p:cNvSpPr txBox="1"/>
          <p:nvPr/>
        </p:nvSpPr>
        <p:spPr>
          <a:xfrm>
            <a:off x="278779" y="1165312"/>
            <a:ext cx="11586117" cy="4401205"/>
          </a:xfrm>
          <a:prstGeom prst="rect">
            <a:avLst/>
          </a:prstGeom>
          <a:noFill/>
        </p:spPr>
        <p:txBody>
          <a:bodyPr wrap="square" rtlCol="0">
            <a:spAutoFit/>
          </a:bodyPr>
          <a:lstStyle/>
          <a:p>
            <a:pPr rtl="0">
              <a:buNone/>
            </a:pPr>
            <a:r>
              <a:rPr lang="en-GB" sz="1000">
                <a:solidFill>
                  <a:srgbClr val="000000"/>
                </a:solidFill>
                <a:effectLst/>
                <a:latin typeface="Arial" panose="020B0604020202020204" pitchFamily="34" charset="0"/>
              </a:rPr>
              <a:t>1. </a:t>
            </a:r>
            <a:r>
              <a:rPr lang="en-GB" sz="1000" b="1">
                <a:solidFill>
                  <a:srgbClr val="000000"/>
                </a:solidFill>
                <a:effectLst/>
                <a:latin typeface="Arial" panose="020B0604020202020204" pitchFamily="34" charset="0"/>
              </a:rPr>
              <a:t>Origen (c. 184–253)</a:t>
            </a:r>
            <a:r>
              <a:rPr lang="en-GB" sz="1000">
                <a:solidFill>
                  <a:srgbClr val="000000"/>
                </a:solidFill>
                <a:effectLst/>
                <a:latin typeface="Arial" panose="020B0604020202020204" pitchFamily="34" charset="0"/>
              </a:rPr>
              <a:t> "The leaven is the doctrine of Christ, hidden in the three measures, which are the whole of mankind, until the whole is filled with the knowledge of God."</a:t>
            </a:r>
          </a:p>
          <a:p>
            <a:pPr rtl="0">
              <a:buNone/>
            </a:pPr>
            <a:r>
              <a:rPr lang="en-GB" sz="1000">
                <a:solidFill>
                  <a:srgbClr val="000000"/>
                </a:solidFill>
                <a:effectLst/>
                <a:latin typeface="Arial" panose="020B0604020202020204" pitchFamily="34" charset="0"/>
              </a:rPr>
              <a:t>2. </a:t>
            </a:r>
            <a:r>
              <a:rPr lang="en-GB" sz="1000" b="1">
                <a:solidFill>
                  <a:srgbClr val="000000"/>
                </a:solidFill>
                <a:effectLst/>
                <a:latin typeface="Arial" panose="020B0604020202020204" pitchFamily="34" charset="0"/>
              </a:rPr>
              <a:t>Hilary of Poitiers (c. 310–367)</a:t>
            </a:r>
            <a:r>
              <a:rPr lang="en-GB" sz="1000">
                <a:solidFill>
                  <a:srgbClr val="000000"/>
                </a:solidFill>
                <a:effectLst/>
                <a:latin typeface="Arial" panose="020B0604020202020204" pitchFamily="34" charset="0"/>
              </a:rPr>
              <a:t> "The Lord compared the kingdom of heaven with leaven, because the power of the kingdom, though hidden and small, would spread through the whole mass of humanity, which he signified by the three measures, namely, the sons of Noah."</a:t>
            </a:r>
          </a:p>
          <a:p>
            <a:pPr rtl="0">
              <a:buNone/>
            </a:pPr>
            <a:r>
              <a:rPr lang="en-GB" sz="1000">
                <a:solidFill>
                  <a:srgbClr val="000000"/>
                </a:solidFill>
                <a:effectLst/>
                <a:latin typeface="Arial" panose="020B0604020202020204" pitchFamily="34" charset="0"/>
              </a:rPr>
              <a:t>3. </a:t>
            </a:r>
            <a:r>
              <a:rPr lang="en-GB" sz="1000" b="1">
                <a:solidFill>
                  <a:srgbClr val="000000"/>
                </a:solidFill>
                <a:effectLst/>
                <a:latin typeface="Arial" panose="020B0604020202020204" pitchFamily="34" charset="0"/>
              </a:rPr>
              <a:t>John Chrysostom (c. 347–407)</a:t>
            </a:r>
            <a:r>
              <a:rPr lang="en-GB" sz="1000">
                <a:solidFill>
                  <a:srgbClr val="000000"/>
                </a:solidFill>
                <a:effectLst/>
                <a:latin typeface="Arial" panose="020B0604020202020204" pitchFamily="34" charset="0"/>
              </a:rPr>
              <a:t> "For as the leaven, being mixed with the flour, changes the whole into its own nature, so too the word of God, coming into us, transforms all things… It does not show itself openly, but works in a hidden way."</a:t>
            </a:r>
          </a:p>
          <a:p>
            <a:pPr rtl="0">
              <a:buNone/>
            </a:pPr>
            <a:r>
              <a:rPr lang="en-GB" sz="1000">
                <a:solidFill>
                  <a:srgbClr val="000000"/>
                </a:solidFill>
                <a:effectLst/>
                <a:latin typeface="Arial" panose="020B0604020202020204" pitchFamily="34" charset="0"/>
              </a:rPr>
              <a:t>4. </a:t>
            </a:r>
            <a:r>
              <a:rPr lang="en-GB" sz="1000" b="1">
                <a:solidFill>
                  <a:srgbClr val="000000"/>
                </a:solidFill>
                <a:effectLst/>
                <a:latin typeface="Arial" panose="020B0604020202020204" pitchFamily="34" charset="0"/>
              </a:rPr>
              <a:t>Jerome (c. 347–420)</a:t>
            </a:r>
            <a:r>
              <a:rPr lang="en-GB" sz="1000">
                <a:solidFill>
                  <a:srgbClr val="000000"/>
                </a:solidFill>
                <a:effectLst/>
                <a:latin typeface="Arial" panose="020B0604020202020204" pitchFamily="34" charset="0"/>
              </a:rPr>
              <a:t> "The woman is the Church, the leaven is the Gospel of the kingdom, and the three measures of meal are the human race, into which the doctrine of Christ is infused until all are leavened."</a:t>
            </a:r>
          </a:p>
          <a:p>
            <a:pPr rtl="0">
              <a:buNone/>
            </a:pPr>
            <a:r>
              <a:rPr lang="en-GB" sz="1000">
                <a:solidFill>
                  <a:srgbClr val="000000"/>
                </a:solidFill>
                <a:effectLst/>
                <a:latin typeface="Arial" panose="020B0604020202020204" pitchFamily="34" charset="0"/>
              </a:rPr>
              <a:t>5. </a:t>
            </a:r>
            <a:r>
              <a:rPr lang="en-GB" sz="1000" b="1">
                <a:solidFill>
                  <a:srgbClr val="000000"/>
                </a:solidFill>
                <a:effectLst/>
                <a:latin typeface="Arial" panose="020B0604020202020204" pitchFamily="34" charset="0"/>
              </a:rPr>
              <a:t>Augustine of Hippo (354–430)</a:t>
            </a:r>
            <a:r>
              <a:rPr lang="en-GB" sz="1000">
                <a:solidFill>
                  <a:srgbClr val="000000"/>
                </a:solidFill>
                <a:effectLst/>
                <a:latin typeface="Arial" panose="020B0604020202020204" pitchFamily="34" charset="0"/>
              </a:rPr>
              <a:t> "The leaven is the love of God and the grace of the Holy Spirit, which a woman, that is, the Church, hides in three measures of meal, that is, in the heart, soul, and mind… until the whole is leavened with divine charity."</a:t>
            </a:r>
          </a:p>
          <a:p>
            <a:pPr rtl="0">
              <a:buNone/>
            </a:pPr>
            <a:r>
              <a:rPr lang="en-GB" sz="1000">
                <a:solidFill>
                  <a:srgbClr val="000000"/>
                </a:solidFill>
                <a:effectLst/>
                <a:latin typeface="Arial" panose="020B0604020202020204" pitchFamily="34" charset="0"/>
              </a:rPr>
              <a:t>6. </a:t>
            </a:r>
            <a:r>
              <a:rPr lang="en-GB" sz="1000" b="1">
                <a:solidFill>
                  <a:srgbClr val="000000"/>
                </a:solidFill>
                <a:effectLst/>
                <a:latin typeface="Arial" panose="020B0604020202020204" pitchFamily="34" charset="0"/>
              </a:rPr>
              <a:t>Bede the Venerable (c. 673–735)</a:t>
            </a:r>
            <a:r>
              <a:rPr lang="en-GB" sz="1000">
                <a:solidFill>
                  <a:srgbClr val="000000"/>
                </a:solidFill>
                <a:effectLst/>
                <a:latin typeface="Arial" panose="020B0604020202020204" pitchFamily="34" charset="0"/>
              </a:rPr>
              <a:t> leaven as "the doctrine of Christ, which, though small in its beginnings, spreads through the whole lump of the human race, represented by the three measures, signifying the work of the Father, Son, and Holy Spirit."</a:t>
            </a:r>
          </a:p>
          <a:p>
            <a:pPr rtl="0">
              <a:buNone/>
            </a:pPr>
            <a:r>
              <a:rPr lang="en-GB" sz="1000">
                <a:solidFill>
                  <a:srgbClr val="000000"/>
                </a:solidFill>
                <a:effectLst/>
                <a:latin typeface="Arial" panose="020B0604020202020204" pitchFamily="34" charset="0"/>
              </a:rPr>
              <a:t>7. </a:t>
            </a:r>
            <a:r>
              <a:rPr lang="en-GB" sz="1000" b="1" err="1">
                <a:solidFill>
                  <a:srgbClr val="000000"/>
                </a:solidFill>
                <a:effectLst/>
                <a:latin typeface="Arial" panose="020B0604020202020204" pitchFamily="34" charset="0"/>
              </a:rPr>
              <a:t>Theophylact</a:t>
            </a:r>
            <a:r>
              <a:rPr lang="en-GB" sz="1000" b="1">
                <a:solidFill>
                  <a:srgbClr val="000000"/>
                </a:solidFill>
                <a:effectLst/>
                <a:latin typeface="Arial" panose="020B0604020202020204" pitchFamily="34" charset="0"/>
              </a:rPr>
              <a:t> of </a:t>
            </a:r>
            <a:r>
              <a:rPr lang="en-GB" sz="1000" b="1" err="1">
                <a:solidFill>
                  <a:srgbClr val="000000"/>
                </a:solidFill>
                <a:effectLst/>
                <a:latin typeface="Arial" panose="020B0604020202020204" pitchFamily="34" charset="0"/>
              </a:rPr>
              <a:t>Ohrid</a:t>
            </a:r>
            <a:r>
              <a:rPr lang="en-GB" sz="1000" b="1">
                <a:solidFill>
                  <a:srgbClr val="000000"/>
                </a:solidFill>
                <a:effectLst/>
                <a:latin typeface="Arial" panose="020B0604020202020204" pitchFamily="34" charset="0"/>
              </a:rPr>
              <a:t> (c. 1050–1107)</a:t>
            </a:r>
            <a:r>
              <a:rPr lang="en-GB" sz="1000">
                <a:solidFill>
                  <a:srgbClr val="000000"/>
                </a:solidFill>
                <a:effectLst/>
                <a:latin typeface="Arial" panose="020B0604020202020204" pitchFamily="34" charset="0"/>
              </a:rPr>
              <a:t> "The leaven is the preaching of the apostles, and the three measures of meal are the nations of the world, or the three parts of man—body, soul, and spirit—into which the kingdom’s power is mixed until all are transformed."</a:t>
            </a:r>
          </a:p>
          <a:p>
            <a:pPr rtl="0">
              <a:buNone/>
            </a:pPr>
            <a:r>
              <a:rPr lang="en-GB" sz="1000">
                <a:solidFill>
                  <a:srgbClr val="000000"/>
                </a:solidFill>
                <a:effectLst/>
                <a:latin typeface="Arial" panose="020B0604020202020204" pitchFamily="34" charset="0"/>
              </a:rPr>
              <a:t>8. </a:t>
            </a:r>
            <a:r>
              <a:rPr lang="en-GB" sz="1000" b="1">
                <a:solidFill>
                  <a:srgbClr val="000000"/>
                </a:solidFill>
                <a:effectLst/>
                <a:latin typeface="Arial" panose="020B0604020202020204" pitchFamily="34" charset="0"/>
              </a:rPr>
              <a:t>Thomas Aquinas (1225–1274)</a:t>
            </a:r>
            <a:r>
              <a:rPr lang="en-GB" sz="1000">
                <a:solidFill>
                  <a:srgbClr val="000000"/>
                </a:solidFill>
                <a:effectLst/>
                <a:latin typeface="Arial" panose="020B0604020202020204" pitchFamily="34" charset="0"/>
              </a:rPr>
              <a:t> "The leaven signifies the word of God or His grace, which the woman, that is, the Church, hides in three measures of meal, that is, either the three parts of the world or the three faculties of man, until the whole is leavened."</a:t>
            </a:r>
          </a:p>
          <a:p>
            <a:pPr rtl="0">
              <a:buNone/>
            </a:pPr>
            <a:r>
              <a:rPr lang="en-GB" sz="1000">
                <a:solidFill>
                  <a:srgbClr val="000000"/>
                </a:solidFill>
                <a:effectLst/>
                <a:latin typeface="Arial" panose="020B0604020202020204" pitchFamily="34" charset="0"/>
              </a:rPr>
              <a:t>9. </a:t>
            </a:r>
            <a:r>
              <a:rPr lang="en-GB" sz="1000" b="1">
                <a:solidFill>
                  <a:srgbClr val="000000"/>
                </a:solidFill>
                <a:effectLst/>
                <a:latin typeface="Arial" panose="020B0604020202020204" pitchFamily="34" charset="0"/>
              </a:rPr>
              <a:t>John Calvin (1509–1564)</a:t>
            </a:r>
            <a:r>
              <a:rPr lang="en-GB" sz="1000">
                <a:solidFill>
                  <a:srgbClr val="000000"/>
                </a:solidFill>
                <a:effectLst/>
                <a:latin typeface="Arial" panose="020B0604020202020204" pitchFamily="34" charset="0"/>
              </a:rPr>
              <a:t> "The leaven denotes the progress of the Gospel, which, though it seems contemptible at first, spreads far and wide… Christ here uses leaven not in its usual sense of corruption, but as an emblem of growth."</a:t>
            </a:r>
          </a:p>
          <a:p>
            <a:pPr rtl="0">
              <a:buNone/>
            </a:pPr>
            <a:r>
              <a:rPr lang="en-GB" sz="1000">
                <a:solidFill>
                  <a:srgbClr val="000000"/>
                </a:solidFill>
                <a:effectLst/>
                <a:latin typeface="Arial" panose="020B0604020202020204" pitchFamily="34" charset="0"/>
              </a:rPr>
              <a:t>10. </a:t>
            </a:r>
            <a:r>
              <a:rPr lang="en-GB" sz="1000" b="1">
                <a:solidFill>
                  <a:srgbClr val="000000"/>
                </a:solidFill>
                <a:effectLst/>
                <a:latin typeface="Arial" panose="020B0604020202020204" pitchFamily="34" charset="0"/>
              </a:rPr>
              <a:t>John Gill (1697–1771)</a:t>
            </a:r>
            <a:r>
              <a:rPr lang="en-GB" sz="1000">
                <a:solidFill>
                  <a:srgbClr val="000000"/>
                </a:solidFill>
                <a:effectLst/>
                <a:latin typeface="Arial" panose="020B0604020202020204" pitchFamily="34" charset="0"/>
              </a:rPr>
              <a:t> "The leaven may be interpreted either of the Gospel, which… gradually increases until it diffuses itself through nations; or, as leaven is elsewhere used, of corrupt doctrine, though here it seems to intend the Gospel’s secret working."</a:t>
            </a:r>
          </a:p>
          <a:p>
            <a:pPr rtl="0">
              <a:buNone/>
            </a:pPr>
            <a:r>
              <a:rPr lang="en-GB" sz="1000">
                <a:solidFill>
                  <a:srgbClr val="000000"/>
                </a:solidFill>
                <a:effectLst/>
                <a:latin typeface="Arial" panose="020B0604020202020204" pitchFamily="34" charset="0"/>
              </a:rPr>
              <a:t>11. </a:t>
            </a:r>
            <a:r>
              <a:rPr lang="en-GB" sz="1000" b="1">
                <a:solidFill>
                  <a:srgbClr val="000000"/>
                </a:solidFill>
                <a:effectLst/>
                <a:latin typeface="Arial" panose="020B0604020202020204" pitchFamily="34" charset="0"/>
              </a:rPr>
              <a:t>Matthew Henry (1662–1714)</a:t>
            </a:r>
            <a:r>
              <a:rPr lang="en-GB" sz="1000">
                <a:solidFill>
                  <a:srgbClr val="000000"/>
                </a:solidFill>
                <a:effectLst/>
                <a:latin typeface="Arial" panose="020B0604020202020204" pitchFamily="34" charset="0"/>
              </a:rPr>
              <a:t> "The leaven is the Gospel, the woman the ministers of it or the Church, the three measures the world or the hearts of men; it works silently and insensibly, yet strongly and irresistibly, till all be leavened."</a:t>
            </a:r>
          </a:p>
          <a:p>
            <a:pPr rtl="0">
              <a:buNone/>
            </a:pPr>
            <a:r>
              <a:rPr lang="en-GB" sz="1000">
                <a:solidFill>
                  <a:srgbClr val="000000"/>
                </a:solidFill>
                <a:effectLst/>
                <a:latin typeface="Arial" panose="020B0604020202020204" pitchFamily="34" charset="0"/>
              </a:rPr>
              <a:t>12. </a:t>
            </a:r>
            <a:r>
              <a:rPr lang="en-GB" sz="1000" b="1">
                <a:solidFill>
                  <a:srgbClr val="000000"/>
                </a:solidFill>
                <a:effectLst/>
                <a:latin typeface="Arial" panose="020B0604020202020204" pitchFamily="34" charset="0"/>
              </a:rPr>
              <a:t>Charles Spurgeon (1834–1892)</a:t>
            </a:r>
            <a:r>
              <a:rPr lang="en-GB" sz="1000">
                <a:solidFill>
                  <a:srgbClr val="000000"/>
                </a:solidFill>
                <a:effectLst/>
                <a:latin typeface="Arial" panose="020B0604020202020204" pitchFamily="34" charset="0"/>
              </a:rPr>
              <a:t> "The kingdom is like leaven—small, hidden, but mighty in its working; it will not cease until the whole world feels its power."</a:t>
            </a:r>
          </a:p>
          <a:p>
            <a:pPr rtl="0">
              <a:buNone/>
            </a:pPr>
            <a:r>
              <a:rPr lang="en-GB" sz="1000">
                <a:solidFill>
                  <a:srgbClr val="000000"/>
                </a:solidFill>
                <a:effectLst/>
                <a:latin typeface="Arial" panose="020B0604020202020204" pitchFamily="34" charset="0"/>
              </a:rPr>
              <a:t>13. </a:t>
            </a:r>
            <a:r>
              <a:rPr lang="en-GB" sz="1000" b="1">
                <a:solidFill>
                  <a:srgbClr val="000000"/>
                </a:solidFill>
                <a:effectLst/>
                <a:latin typeface="Arial" panose="020B0604020202020204" pitchFamily="34" charset="0"/>
              </a:rPr>
              <a:t>David Guzik (Contemporary)</a:t>
            </a:r>
            <a:r>
              <a:rPr lang="en-GB" sz="1000">
                <a:solidFill>
                  <a:srgbClr val="000000"/>
                </a:solidFill>
                <a:effectLst/>
                <a:latin typeface="Arial" panose="020B0604020202020204" pitchFamily="34" charset="0"/>
              </a:rPr>
              <a:t> "Jesus used leaven to picture something that starts small but spreads… Though leaven often symbolizes evil in Scripture, here it likely represents the hidden growth of God’s kingdom."</a:t>
            </a:r>
          </a:p>
          <a:p>
            <a:pPr rtl="0">
              <a:buNone/>
            </a:pPr>
            <a:r>
              <a:rPr lang="en-GB" sz="1000">
                <a:solidFill>
                  <a:srgbClr val="000000"/>
                </a:solidFill>
                <a:effectLst/>
                <a:latin typeface="Arial" panose="020B0604020202020204" pitchFamily="34" charset="0"/>
              </a:rPr>
              <a:t>14. </a:t>
            </a:r>
            <a:r>
              <a:rPr lang="en-GB" sz="1000" b="1">
                <a:solidFill>
                  <a:srgbClr val="000000"/>
                </a:solidFill>
                <a:effectLst/>
                <a:latin typeface="Arial" panose="020B0604020202020204" pitchFamily="34" charset="0"/>
              </a:rPr>
              <a:t>John MacArthur (Contemporary)</a:t>
            </a:r>
            <a:r>
              <a:rPr lang="en-GB" sz="1000">
                <a:solidFill>
                  <a:srgbClr val="000000"/>
                </a:solidFill>
                <a:effectLst/>
                <a:latin typeface="Arial" panose="020B0604020202020204" pitchFamily="34" charset="0"/>
              </a:rPr>
              <a:t> "Leaven in Scripture consistently represents evil… The parable suggests corruption entering the kingdom—a woman, often a symbol of evil influence, hides leaven in the meal, picturing false teaching spreading through the church."</a:t>
            </a:r>
          </a:p>
          <a:p>
            <a:pPr rtl="0">
              <a:buNone/>
            </a:pPr>
            <a:r>
              <a:rPr lang="en-GB" sz="1000">
                <a:solidFill>
                  <a:srgbClr val="000000"/>
                </a:solidFill>
                <a:effectLst/>
                <a:latin typeface="Arial" panose="020B0604020202020204" pitchFamily="34" charset="0"/>
              </a:rPr>
              <a:t>15. </a:t>
            </a:r>
            <a:r>
              <a:rPr lang="en-GB" sz="1000" b="1">
                <a:solidFill>
                  <a:srgbClr val="000000"/>
                </a:solidFill>
                <a:effectLst/>
                <a:latin typeface="Arial" panose="020B0604020202020204" pitchFamily="34" charset="0"/>
              </a:rPr>
              <a:t>N.T. Wright (1948–Present)</a:t>
            </a:r>
            <a:r>
              <a:rPr lang="en-GB" sz="1000">
                <a:solidFill>
                  <a:srgbClr val="000000"/>
                </a:solidFill>
                <a:effectLst/>
                <a:latin typeface="Arial" panose="020B0604020202020204" pitchFamily="34" charset="0"/>
              </a:rPr>
              <a:t> "The kingdom is like leaven—ordinary, hidden, surprising… It’s about God’s new life breaking into the world in unexpected ways, not with fanfare but with quiet power."</a:t>
            </a:r>
          </a:p>
          <a:p>
            <a:endParaRPr lang="en-GB" sz="1000"/>
          </a:p>
        </p:txBody>
      </p:sp>
      <p:sp>
        <p:nvSpPr>
          <p:cNvPr id="12" name="TextBox 11">
            <a:extLst>
              <a:ext uri="{FF2B5EF4-FFF2-40B4-BE49-F238E27FC236}">
                <a16:creationId xmlns:a16="http://schemas.microsoft.com/office/drawing/2014/main" id="{9552DA90-0DCE-511D-DC5A-AE27D6CF1F72}"/>
              </a:ext>
            </a:extLst>
          </p:cNvPr>
          <p:cNvSpPr txBox="1"/>
          <p:nvPr/>
        </p:nvSpPr>
        <p:spPr>
          <a:xfrm>
            <a:off x="278778" y="6205924"/>
            <a:ext cx="10097287" cy="923330"/>
          </a:xfrm>
          <a:prstGeom prst="rect">
            <a:avLst/>
          </a:prstGeom>
          <a:noFill/>
        </p:spPr>
        <p:txBody>
          <a:bodyPr wrap="square" rtlCol="0">
            <a:spAutoFit/>
          </a:bodyPr>
          <a:lstStyle/>
          <a:p>
            <a:r>
              <a:rPr lang="en-GB" b="1">
                <a:latin typeface="Arial" panose="020B0604020202020204" pitchFamily="34" charset="0"/>
                <a:cs typeface="Arial" panose="020B0604020202020204" pitchFamily="34" charset="0"/>
              </a:rPr>
              <a:t>Paul the Apostle (c. 5-67)</a:t>
            </a:r>
            <a:r>
              <a:rPr lang="en-GB">
                <a:latin typeface="Arial" panose="020B0604020202020204" pitchFamily="34" charset="0"/>
                <a:cs typeface="Arial" panose="020B0604020202020204" pitchFamily="34" charset="0"/>
              </a:rPr>
              <a:t> "A little leaven leavens the whole lump,“ Gal 5:9, 1 Corinthians 5:6</a:t>
            </a:r>
          </a:p>
          <a:p>
            <a:endParaRPr lang="en-GB">
              <a:latin typeface="Arial" panose="020B0604020202020204" pitchFamily="34" charset="0"/>
              <a:cs typeface="Arial" panose="020B0604020202020204" pitchFamily="34" charset="0"/>
            </a:endParaRPr>
          </a:p>
          <a:p>
            <a:endParaRPr lang="en-GB">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B03051B8-9F50-BE55-85B9-95585566673B}"/>
              </a:ext>
            </a:extLst>
          </p:cNvPr>
          <p:cNvSpPr txBox="1"/>
          <p:nvPr/>
        </p:nvSpPr>
        <p:spPr>
          <a:xfrm>
            <a:off x="278778" y="1165310"/>
            <a:ext cx="11586117" cy="4401205"/>
          </a:xfrm>
          <a:prstGeom prst="rect">
            <a:avLst/>
          </a:prstGeom>
          <a:noFill/>
        </p:spPr>
        <p:txBody>
          <a:bodyPr wrap="square" rtlCol="0">
            <a:spAutoFit/>
          </a:bodyPr>
          <a:lstStyle/>
          <a:p>
            <a:pPr rtl="0">
              <a:buNone/>
            </a:pPr>
            <a:r>
              <a:rPr lang="en-GB" sz="1000" strike="sngStrike">
                <a:effectLst/>
                <a:latin typeface="Arial" panose="020B0604020202020204" pitchFamily="34" charset="0"/>
              </a:rPr>
              <a:t>1. </a:t>
            </a:r>
            <a:r>
              <a:rPr lang="en-GB" sz="1000" b="1" strike="sngStrike">
                <a:effectLst/>
                <a:latin typeface="Arial" panose="020B0604020202020204" pitchFamily="34" charset="0"/>
              </a:rPr>
              <a:t>Origen (c. 184–253)</a:t>
            </a:r>
            <a:r>
              <a:rPr lang="en-GB" sz="1000" strike="sngStrike">
                <a:effectLst/>
                <a:latin typeface="Arial" panose="020B0604020202020204" pitchFamily="34" charset="0"/>
              </a:rPr>
              <a:t> "The leaven is the doctrine of Christ, hidden in the three measures, which are the whole of mankind, until the whole is filled with the knowledge of God."</a:t>
            </a:r>
          </a:p>
          <a:p>
            <a:pPr rtl="0">
              <a:buNone/>
            </a:pPr>
            <a:r>
              <a:rPr lang="en-GB" sz="1000" strike="sngStrike">
                <a:effectLst/>
                <a:latin typeface="Arial" panose="020B0604020202020204" pitchFamily="34" charset="0"/>
              </a:rPr>
              <a:t>2. </a:t>
            </a:r>
            <a:r>
              <a:rPr lang="en-GB" sz="1000" b="1" strike="sngStrike">
                <a:effectLst/>
                <a:latin typeface="Arial" panose="020B0604020202020204" pitchFamily="34" charset="0"/>
              </a:rPr>
              <a:t>Hilary of Poitiers (c. 310–367)</a:t>
            </a:r>
            <a:r>
              <a:rPr lang="en-GB" sz="1000" strike="sngStrike">
                <a:effectLst/>
                <a:latin typeface="Arial" panose="020B0604020202020204" pitchFamily="34" charset="0"/>
              </a:rPr>
              <a:t> "The Lord compared the kingdom of heaven with leaven, because the power of the kingdom, though hidden and small, would spread through the whole mass of humanity, which he signified by the three measures, namely, the sons of Noah."</a:t>
            </a:r>
          </a:p>
          <a:p>
            <a:pPr rtl="0">
              <a:buNone/>
            </a:pPr>
            <a:r>
              <a:rPr lang="en-GB" sz="1000" strike="sngStrike">
                <a:effectLst/>
                <a:latin typeface="Arial" panose="020B0604020202020204" pitchFamily="34" charset="0"/>
              </a:rPr>
              <a:t>3. </a:t>
            </a:r>
            <a:r>
              <a:rPr lang="en-GB" sz="1000" b="1" strike="sngStrike">
                <a:effectLst/>
                <a:latin typeface="Arial" panose="020B0604020202020204" pitchFamily="34" charset="0"/>
              </a:rPr>
              <a:t>John Chrysostom (c. 347–407)</a:t>
            </a:r>
            <a:r>
              <a:rPr lang="en-GB" sz="1000" strike="sngStrike">
                <a:effectLst/>
                <a:latin typeface="Arial" panose="020B0604020202020204" pitchFamily="34" charset="0"/>
              </a:rPr>
              <a:t> "For as the leaven, being mixed with the flour, changes the whole into its own nature, so too the word of God, coming into us, transforms all things… It does not show itself openly, but works in a hidden way."</a:t>
            </a:r>
          </a:p>
          <a:p>
            <a:pPr rtl="0">
              <a:buNone/>
            </a:pPr>
            <a:r>
              <a:rPr lang="en-GB" sz="1000" strike="sngStrike">
                <a:effectLst/>
                <a:latin typeface="Arial" panose="020B0604020202020204" pitchFamily="34" charset="0"/>
              </a:rPr>
              <a:t>4. </a:t>
            </a:r>
            <a:r>
              <a:rPr lang="en-GB" sz="1000" b="1" strike="sngStrike">
                <a:effectLst/>
                <a:latin typeface="Arial" panose="020B0604020202020204" pitchFamily="34" charset="0"/>
              </a:rPr>
              <a:t>Jerome (c. 347–420)</a:t>
            </a:r>
            <a:r>
              <a:rPr lang="en-GB" sz="1000" strike="sngStrike">
                <a:effectLst/>
                <a:latin typeface="Arial" panose="020B0604020202020204" pitchFamily="34" charset="0"/>
              </a:rPr>
              <a:t> "The woman is the Church, the leaven is the Gospel of the kingdom, and the three measures of meal are the human race, into which the doctrine of Christ is infused until all are leavened."</a:t>
            </a:r>
          </a:p>
          <a:p>
            <a:pPr rtl="0">
              <a:buNone/>
            </a:pPr>
            <a:r>
              <a:rPr lang="en-GB" sz="1000" strike="sngStrike">
                <a:effectLst/>
                <a:latin typeface="Arial" panose="020B0604020202020204" pitchFamily="34" charset="0"/>
              </a:rPr>
              <a:t>5. </a:t>
            </a:r>
            <a:r>
              <a:rPr lang="en-GB" sz="1000" b="1" strike="sngStrike">
                <a:effectLst/>
                <a:latin typeface="Arial" panose="020B0604020202020204" pitchFamily="34" charset="0"/>
              </a:rPr>
              <a:t>Augustine of Hippo (354–430)</a:t>
            </a:r>
            <a:r>
              <a:rPr lang="en-GB" sz="1000" strike="sngStrike">
                <a:effectLst/>
                <a:latin typeface="Arial" panose="020B0604020202020204" pitchFamily="34" charset="0"/>
              </a:rPr>
              <a:t> "The leaven is the love of God and the grace of the Holy Spirit, which a woman, that is, the Church, hides in three measures of meal, that is, in the heart, soul, and mind… until the whole is leavened with divine charity."</a:t>
            </a:r>
          </a:p>
          <a:p>
            <a:pPr rtl="0">
              <a:buNone/>
            </a:pPr>
            <a:r>
              <a:rPr lang="en-GB" sz="1000" strike="sngStrike">
                <a:effectLst/>
                <a:latin typeface="Arial" panose="020B0604020202020204" pitchFamily="34" charset="0"/>
              </a:rPr>
              <a:t>6. </a:t>
            </a:r>
            <a:r>
              <a:rPr lang="en-GB" sz="1000" b="1" strike="sngStrike">
                <a:effectLst/>
                <a:latin typeface="Arial" panose="020B0604020202020204" pitchFamily="34" charset="0"/>
              </a:rPr>
              <a:t>Bede the Venerable (c. 673–735)</a:t>
            </a:r>
            <a:r>
              <a:rPr lang="en-GB" sz="1000" strike="sngStrike">
                <a:effectLst/>
                <a:latin typeface="Arial" panose="020B0604020202020204" pitchFamily="34" charset="0"/>
              </a:rPr>
              <a:t> leaven as "the doctrine of Christ, which, though small in its beginnings, spreads through the whole lump of the human race, represented by the three measures, signifying the work of the Father, Son, and Holy Spirit."</a:t>
            </a:r>
          </a:p>
          <a:p>
            <a:pPr rtl="0">
              <a:buNone/>
            </a:pPr>
            <a:r>
              <a:rPr lang="en-GB" sz="1000" strike="sngStrike">
                <a:effectLst/>
                <a:latin typeface="Arial" panose="020B0604020202020204" pitchFamily="34" charset="0"/>
              </a:rPr>
              <a:t>7. </a:t>
            </a:r>
            <a:r>
              <a:rPr lang="en-GB" sz="1000" b="1" strike="sngStrike" err="1">
                <a:effectLst/>
                <a:latin typeface="Arial" panose="020B0604020202020204" pitchFamily="34" charset="0"/>
              </a:rPr>
              <a:t>Theophylact</a:t>
            </a:r>
            <a:r>
              <a:rPr lang="en-GB" sz="1000" b="1" strike="sngStrike">
                <a:effectLst/>
                <a:latin typeface="Arial" panose="020B0604020202020204" pitchFamily="34" charset="0"/>
              </a:rPr>
              <a:t> of </a:t>
            </a:r>
            <a:r>
              <a:rPr lang="en-GB" sz="1000" b="1" strike="sngStrike" err="1">
                <a:effectLst/>
                <a:latin typeface="Arial" panose="020B0604020202020204" pitchFamily="34" charset="0"/>
              </a:rPr>
              <a:t>Ohrid</a:t>
            </a:r>
            <a:r>
              <a:rPr lang="en-GB" sz="1000" b="1" strike="sngStrike">
                <a:effectLst/>
                <a:latin typeface="Arial" panose="020B0604020202020204" pitchFamily="34" charset="0"/>
              </a:rPr>
              <a:t> (c. 1050–1107)</a:t>
            </a:r>
            <a:r>
              <a:rPr lang="en-GB" sz="1000" strike="sngStrike">
                <a:effectLst/>
                <a:latin typeface="Arial" panose="020B0604020202020204" pitchFamily="34" charset="0"/>
              </a:rPr>
              <a:t> "The leaven is the preaching of the apostles, and the three measures of meal are the nations of the world, or the three parts of man—body, soul, and spirit—into which the kingdom’s power is mixed until all are transformed."</a:t>
            </a:r>
          </a:p>
          <a:p>
            <a:pPr rtl="0">
              <a:buNone/>
            </a:pPr>
            <a:r>
              <a:rPr lang="en-GB" sz="1000" strike="sngStrike">
                <a:effectLst/>
                <a:latin typeface="Arial" panose="020B0604020202020204" pitchFamily="34" charset="0"/>
              </a:rPr>
              <a:t>8. </a:t>
            </a:r>
            <a:r>
              <a:rPr lang="en-GB" sz="1000" b="1" strike="sngStrike">
                <a:effectLst/>
                <a:latin typeface="Arial" panose="020B0604020202020204" pitchFamily="34" charset="0"/>
              </a:rPr>
              <a:t>Thomas Aquinas (1225–1274)</a:t>
            </a:r>
            <a:r>
              <a:rPr lang="en-GB" sz="1000" strike="sngStrike">
                <a:effectLst/>
                <a:latin typeface="Arial" panose="020B0604020202020204" pitchFamily="34" charset="0"/>
              </a:rPr>
              <a:t> "The leaven signifies the word of God or His grace, which the woman, that is, the Church, hides in three measures of meal, that is, either the three parts of the world or the three faculties of man, until the whole is leavened."</a:t>
            </a:r>
          </a:p>
          <a:p>
            <a:pPr rtl="0">
              <a:buNone/>
            </a:pPr>
            <a:r>
              <a:rPr lang="en-GB" sz="1000" strike="sngStrike">
                <a:effectLst/>
                <a:latin typeface="Arial" panose="020B0604020202020204" pitchFamily="34" charset="0"/>
              </a:rPr>
              <a:t>9. </a:t>
            </a:r>
            <a:r>
              <a:rPr lang="en-GB" sz="1000" b="1" strike="sngStrike">
                <a:effectLst/>
                <a:latin typeface="Arial" panose="020B0604020202020204" pitchFamily="34" charset="0"/>
              </a:rPr>
              <a:t>John Calvin (1509–1564)</a:t>
            </a:r>
            <a:r>
              <a:rPr lang="en-GB" sz="1000" strike="sngStrike">
                <a:effectLst/>
                <a:latin typeface="Arial" panose="020B0604020202020204" pitchFamily="34" charset="0"/>
              </a:rPr>
              <a:t> "The leaven denotes the progress of the Gospel, which, though it seems contemptible at first, spreads far and wide… Christ here uses leaven not in its usual sense of corruption, but as an emblem of growth."</a:t>
            </a:r>
          </a:p>
          <a:p>
            <a:pPr rtl="0">
              <a:buNone/>
            </a:pPr>
            <a:r>
              <a:rPr lang="en-GB" sz="1000" strike="sngStrike">
                <a:effectLst/>
                <a:latin typeface="Arial" panose="020B0604020202020204" pitchFamily="34" charset="0"/>
              </a:rPr>
              <a:t>10. </a:t>
            </a:r>
            <a:r>
              <a:rPr lang="en-GB" sz="1000" b="1" strike="sngStrike">
                <a:effectLst/>
                <a:latin typeface="Arial" panose="020B0604020202020204" pitchFamily="34" charset="0"/>
              </a:rPr>
              <a:t>John Gill (1697–1771)</a:t>
            </a:r>
            <a:r>
              <a:rPr lang="en-GB" sz="1000" strike="sngStrike">
                <a:effectLst/>
                <a:latin typeface="Arial" panose="020B0604020202020204" pitchFamily="34" charset="0"/>
              </a:rPr>
              <a:t> "The leaven may be interpreted either of the Gospel, which… gradually increases until it diffuses itself through nations; or, as leaven is elsewhere used, of corrupt doctrine, though here it seems to intend the Gospel’s secret working."</a:t>
            </a:r>
          </a:p>
          <a:p>
            <a:pPr rtl="0">
              <a:buNone/>
            </a:pPr>
            <a:r>
              <a:rPr lang="en-GB" sz="1000" strike="sngStrike">
                <a:effectLst/>
                <a:latin typeface="Arial" panose="020B0604020202020204" pitchFamily="34" charset="0"/>
              </a:rPr>
              <a:t>11. </a:t>
            </a:r>
            <a:r>
              <a:rPr lang="en-GB" sz="1000" b="1" strike="sngStrike">
                <a:effectLst/>
                <a:latin typeface="Arial" panose="020B0604020202020204" pitchFamily="34" charset="0"/>
              </a:rPr>
              <a:t>Matthew Henry (1662–1714)</a:t>
            </a:r>
            <a:r>
              <a:rPr lang="en-GB" sz="1000" strike="sngStrike">
                <a:effectLst/>
                <a:latin typeface="Arial" panose="020B0604020202020204" pitchFamily="34" charset="0"/>
              </a:rPr>
              <a:t> "The leaven is the Gospel, the woman the ministers of it or the Church, the three measures the world or the hearts of men; it works silently and insensibly, yet strongly and irresistibly, till all be leavened."</a:t>
            </a:r>
          </a:p>
          <a:p>
            <a:pPr rtl="0">
              <a:buNone/>
            </a:pPr>
            <a:r>
              <a:rPr lang="en-GB" sz="1000" strike="sngStrike">
                <a:effectLst/>
                <a:latin typeface="Arial" panose="020B0604020202020204" pitchFamily="34" charset="0"/>
              </a:rPr>
              <a:t>12. </a:t>
            </a:r>
            <a:r>
              <a:rPr lang="en-GB" sz="1000" b="1" strike="sngStrike">
                <a:effectLst/>
                <a:latin typeface="Arial" panose="020B0604020202020204" pitchFamily="34" charset="0"/>
              </a:rPr>
              <a:t>Charles Spurgeon (1834–1892)</a:t>
            </a:r>
            <a:r>
              <a:rPr lang="en-GB" sz="1000" strike="sngStrike">
                <a:effectLst/>
                <a:latin typeface="Arial" panose="020B0604020202020204" pitchFamily="34" charset="0"/>
              </a:rPr>
              <a:t> "The kingdom is like leaven—small, hidden, but mighty in its working; it will not cease until the whole world feels its power."</a:t>
            </a:r>
          </a:p>
          <a:p>
            <a:pPr rtl="0">
              <a:buNone/>
            </a:pPr>
            <a:r>
              <a:rPr lang="en-GB" sz="1000" strike="sngStrike">
                <a:effectLst/>
                <a:latin typeface="Arial" panose="020B0604020202020204" pitchFamily="34" charset="0"/>
              </a:rPr>
              <a:t>13. </a:t>
            </a:r>
            <a:r>
              <a:rPr lang="en-GB" sz="1000" b="1" strike="sngStrike">
                <a:effectLst/>
                <a:latin typeface="Arial" panose="020B0604020202020204" pitchFamily="34" charset="0"/>
              </a:rPr>
              <a:t>David Guzik (Contemporary)</a:t>
            </a:r>
            <a:r>
              <a:rPr lang="en-GB" sz="1000" strike="sngStrike">
                <a:effectLst/>
                <a:latin typeface="Arial" panose="020B0604020202020204" pitchFamily="34" charset="0"/>
              </a:rPr>
              <a:t> "Jesus used leaven to picture something that starts small but spreads… Though leaven often symbolizes evil in Scripture, here it likely represents the hidden growth of God’s kingdom."</a:t>
            </a:r>
          </a:p>
          <a:p>
            <a:pPr rtl="0">
              <a:buNone/>
            </a:pPr>
            <a:r>
              <a:rPr lang="en-GB" sz="1000">
                <a:effectLst/>
                <a:latin typeface="Arial" panose="020B0604020202020204" pitchFamily="34" charset="0"/>
              </a:rPr>
              <a:t>14. </a:t>
            </a:r>
            <a:r>
              <a:rPr lang="en-GB" sz="1000" b="1">
                <a:effectLst/>
                <a:latin typeface="Arial" panose="020B0604020202020204" pitchFamily="34" charset="0"/>
              </a:rPr>
              <a:t>John MacArthur (Contemporary)</a:t>
            </a:r>
            <a:r>
              <a:rPr lang="en-GB" sz="1000">
                <a:effectLst/>
                <a:latin typeface="Arial" panose="020B0604020202020204" pitchFamily="34" charset="0"/>
              </a:rPr>
              <a:t> "Leaven in Scripture consistently represents evil… The parable suggests corruption entering the kingdom—a woman, often a symbol of evil influence, hides leaven in the meal, picturing false teaching spreading through the church.“ ?</a:t>
            </a:r>
          </a:p>
          <a:p>
            <a:pPr rtl="0">
              <a:buNone/>
            </a:pPr>
            <a:r>
              <a:rPr lang="en-GB" sz="1000" strike="sngStrike">
                <a:effectLst/>
                <a:latin typeface="Arial" panose="020B0604020202020204" pitchFamily="34" charset="0"/>
              </a:rPr>
              <a:t>15. </a:t>
            </a:r>
            <a:r>
              <a:rPr lang="en-GB" sz="1000" b="1" strike="sngStrike">
                <a:effectLst/>
                <a:latin typeface="Arial" panose="020B0604020202020204" pitchFamily="34" charset="0"/>
              </a:rPr>
              <a:t>N.T. Wright (1948–Present)</a:t>
            </a:r>
            <a:r>
              <a:rPr lang="en-GB" sz="1000" strike="sngStrike">
                <a:effectLst/>
                <a:latin typeface="Arial" panose="020B0604020202020204" pitchFamily="34" charset="0"/>
              </a:rPr>
              <a:t> "The kingdom is like leaven—ordinary, hidden, surprising… It’s about God’s new life breaking into the world in unexpected ways, not with fanfare but with quiet power."</a:t>
            </a:r>
          </a:p>
          <a:p>
            <a:endParaRPr lang="en-GB" sz="1000" strike="sngStrike"/>
          </a:p>
        </p:txBody>
      </p:sp>
      <p:sp>
        <p:nvSpPr>
          <p:cNvPr id="14" name="TextBox 13">
            <a:extLst>
              <a:ext uri="{FF2B5EF4-FFF2-40B4-BE49-F238E27FC236}">
                <a16:creationId xmlns:a16="http://schemas.microsoft.com/office/drawing/2014/main" id="{D13F3533-6F4D-8B26-162B-DE6DFDCC41DC}"/>
              </a:ext>
            </a:extLst>
          </p:cNvPr>
          <p:cNvSpPr txBox="1"/>
          <p:nvPr/>
        </p:nvSpPr>
        <p:spPr>
          <a:xfrm>
            <a:off x="1536631" y="1116629"/>
            <a:ext cx="8299347" cy="1754326"/>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Ephesians 2:19-22  So then you are no longer strangers and aliens, but you are fellow citizens with the saints, and are of God's household, having been built on the </a:t>
            </a:r>
            <a:r>
              <a:rPr lang="en-GB" b="1">
                <a:latin typeface="Arial" panose="020B0604020202020204" pitchFamily="34" charset="0"/>
                <a:cs typeface="Arial" panose="020B0604020202020204" pitchFamily="34" charset="0"/>
              </a:rPr>
              <a:t>foundation of the apostles and prophets</a:t>
            </a:r>
            <a:r>
              <a:rPr lang="en-GB">
                <a:latin typeface="Arial" panose="020B0604020202020204" pitchFamily="34" charset="0"/>
                <a:cs typeface="Arial" panose="020B0604020202020204" pitchFamily="34" charset="0"/>
              </a:rPr>
              <a:t>, </a:t>
            </a:r>
            <a:r>
              <a:rPr lang="en-GB" b="1">
                <a:latin typeface="Arial" panose="020B0604020202020204" pitchFamily="34" charset="0"/>
                <a:cs typeface="Arial" panose="020B0604020202020204" pitchFamily="34" charset="0"/>
              </a:rPr>
              <a:t>Christ Jesus Himself being the corner stone</a:t>
            </a:r>
            <a:r>
              <a:rPr lang="en-GB">
                <a:latin typeface="Arial" panose="020B0604020202020204" pitchFamily="34" charset="0"/>
                <a:cs typeface="Arial" panose="020B0604020202020204" pitchFamily="34" charset="0"/>
              </a:rPr>
              <a:t>, in whom the whole building, being fitted together, is growing into a holy temple in the Lord, in whom you also are being built together into a dwelling of God in the Spirit.</a:t>
            </a:r>
          </a:p>
        </p:txBody>
      </p:sp>
      <p:sp>
        <p:nvSpPr>
          <p:cNvPr id="15" name="TextBox 14">
            <a:extLst>
              <a:ext uri="{FF2B5EF4-FFF2-40B4-BE49-F238E27FC236}">
                <a16:creationId xmlns:a16="http://schemas.microsoft.com/office/drawing/2014/main" id="{DF57B0C6-FB5A-4063-3E4C-19C420B38276}"/>
              </a:ext>
            </a:extLst>
          </p:cNvPr>
          <p:cNvSpPr txBox="1"/>
          <p:nvPr/>
        </p:nvSpPr>
        <p:spPr>
          <a:xfrm>
            <a:off x="9922139" y="4457227"/>
            <a:ext cx="2253872" cy="646331"/>
          </a:xfrm>
          <a:prstGeom prst="rect">
            <a:avLst/>
          </a:prstGeom>
          <a:noFill/>
        </p:spPr>
        <p:txBody>
          <a:bodyPr wrap="square" rtlCol="0">
            <a:spAutoFit/>
          </a:bodyPr>
          <a:lstStyle/>
          <a:p>
            <a:r>
              <a:rPr lang="en-GB">
                <a:solidFill>
                  <a:srgbClr val="C00000"/>
                </a:solidFill>
              </a:rPr>
              <a:t>Foundation</a:t>
            </a:r>
            <a:br>
              <a:rPr lang="en-GB">
                <a:solidFill>
                  <a:srgbClr val="C00000"/>
                </a:solidFill>
              </a:rPr>
            </a:br>
            <a:r>
              <a:rPr lang="en-GB">
                <a:solidFill>
                  <a:srgbClr val="C00000"/>
                </a:solidFill>
              </a:rPr>
              <a:t>1 Corinthians 3:9-11</a:t>
            </a:r>
          </a:p>
        </p:txBody>
      </p:sp>
      <p:sp>
        <p:nvSpPr>
          <p:cNvPr id="16" name="TextBox 15">
            <a:extLst>
              <a:ext uri="{FF2B5EF4-FFF2-40B4-BE49-F238E27FC236}">
                <a16:creationId xmlns:a16="http://schemas.microsoft.com/office/drawing/2014/main" id="{7A89CE81-4B80-1B59-75CE-3BEC88E7BE35}"/>
              </a:ext>
            </a:extLst>
          </p:cNvPr>
          <p:cNvSpPr txBox="1"/>
          <p:nvPr/>
        </p:nvSpPr>
        <p:spPr>
          <a:xfrm>
            <a:off x="1536631" y="2753101"/>
            <a:ext cx="8387549" cy="2031325"/>
          </a:xfrm>
          <a:prstGeom prst="rect">
            <a:avLst/>
          </a:prstGeom>
          <a:noFill/>
        </p:spPr>
        <p:txBody>
          <a:bodyPr wrap="square" rtlCol="0">
            <a:spAutoFit/>
          </a:bodyPr>
          <a:lstStyle/>
          <a:p>
            <a:r>
              <a:rPr lang="en-GB">
                <a:latin typeface="Arial" panose="020B0604020202020204" pitchFamily="34" charset="0"/>
                <a:cs typeface="Arial" panose="020B0604020202020204" pitchFamily="34" charset="0"/>
              </a:rPr>
              <a:t>Matthew 7:24-27  "Therefore everyone who hears these words of Mine and </a:t>
            </a:r>
            <a:r>
              <a:rPr lang="en-GB" b="1">
                <a:latin typeface="Arial" panose="020B0604020202020204" pitchFamily="34" charset="0"/>
                <a:cs typeface="Arial" panose="020B0604020202020204" pitchFamily="34" charset="0"/>
              </a:rPr>
              <a:t>acts on them</a:t>
            </a:r>
            <a:r>
              <a:rPr lang="en-GB">
                <a:latin typeface="Arial" panose="020B0604020202020204" pitchFamily="34" charset="0"/>
                <a:cs typeface="Arial" panose="020B0604020202020204" pitchFamily="34" charset="0"/>
              </a:rPr>
              <a:t>, may be compared to a wise man who built his house on the </a:t>
            </a:r>
            <a:r>
              <a:rPr lang="en-GB" b="1">
                <a:latin typeface="Arial" panose="020B0604020202020204" pitchFamily="34" charset="0"/>
                <a:cs typeface="Arial" panose="020B0604020202020204" pitchFamily="34" charset="0"/>
              </a:rPr>
              <a:t>rock</a:t>
            </a:r>
            <a:r>
              <a:rPr lang="en-GB">
                <a:latin typeface="Arial" panose="020B0604020202020204" pitchFamily="34" charset="0"/>
                <a:cs typeface="Arial" panose="020B0604020202020204" pitchFamily="34" charset="0"/>
              </a:rPr>
              <a:t>. "And the rain fell, and the floods came, and the winds blew and slammed against that house; and yet it did not fall, for it had been founded on the rock. "Everyone who hears these words of Mine and does not act on them, will be like a foolish man who built his house on the sand. "The rain fell, and the floods came, and the winds blew and slammed against that house; and it fell—and great was its fall."</a:t>
            </a:r>
          </a:p>
        </p:txBody>
      </p:sp>
      <p:sp>
        <p:nvSpPr>
          <p:cNvPr id="17" name="TextBox 16">
            <a:extLst>
              <a:ext uri="{FF2B5EF4-FFF2-40B4-BE49-F238E27FC236}">
                <a16:creationId xmlns:a16="http://schemas.microsoft.com/office/drawing/2014/main" id="{5DE47081-ECED-DECC-8939-F84353DCCC0D}"/>
              </a:ext>
            </a:extLst>
          </p:cNvPr>
          <p:cNvSpPr txBox="1"/>
          <p:nvPr/>
        </p:nvSpPr>
        <p:spPr>
          <a:xfrm>
            <a:off x="1536632" y="4699545"/>
            <a:ext cx="8163356" cy="1384995"/>
          </a:xfrm>
          <a:prstGeom prst="rect">
            <a:avLst/>
          </a:prstGeom>
          <a:noFill/>
        </p:spPr>
        <p:txBody>
          <a:bodyPr wrap="square" rtlCol="0">
            <a:spAutoFit/>
          </a:bodyPr>
          <a:lstStyle/>
          <a:p>
            <a:r>
              <a:rPr lang="en-GB" sz="1200">
                <a:latin typeface="Arial" panose="020B0604020202020204" pitchFamily="34" charset="0"/>
                <a:cs typeface="Arial" panose="020B0604020202020204" pitchFamily="34" charset="0"/>
              </a:rPr>
              <a:t>1 Peter 2:5-8  you also, as living stones, are being built up as a spiritual house for a holy priesthood, to offer up spiritual sacrifices acceptable to God through Jesus Christ. For this is contained in Scripture: "BEHOLD, I LAY IN ZION A CHOICE STONE, A PRECIOUS CORNER stone, AND HE WHO BELIEVES IN HIM WILL NOT BE DISAPPOINTED." This precious value, then, is for you who believe; but for those who disbelieve, "THE STONE WHICH THE BUILDERS REJECTED, THIS BECAME THE VERY CORNER stone," and, "A STONE OF STUMBLING AND A ROCK OF OFFENSE"; for they stumble because they are </a:t>
            </a:r>
            <a:r>
              <a:rPr lang="en-GB" sz="1200" b="1">
                <a:latin typeface="Arial" panose="020B0604020202020204" pitchFamily="34" charset="0"/>
                <a:cs typeface="Arial" panose="020B0604020202020204" pitchFamily="34" charset="0"/>
              </a:rPr>
              <a:t>disobedient to the word</a:t>
            </a:r>
            <a:r>
              <a:rPr lang="en-GB" sz="1200">
                <a:latin typeface="Arial" panose="020B0604020202020204" pitchFamily="34" charset="0"/>
                <a:cs typeface="Arial" panose="020B0604020202020204" pitchFamily="34" charset="0"/>
              </a:rPr>
              <a:t>, and to this doom they were also appointed.</a:t>
            </a:r>
          </a:p>
        </p:txBody>
      </p:sp>
      <p:sp>
        <p:nvSpPr>
          <p:cNvPr id="18" name="TextBox 17">
            <a:extLst>
              <a:ext uri="{FF2B5EF4-FFF2-40B4-BE49-F238E27FC236}">
                <a16:creationId xmlns:a16="http://schemas.microsoft.com/office/drawing/2014/main" id="{79550125-29A4-5559-79CF-240F245B1625}"/>
              </a:ext>
            </a:extLst>
          </p:cNvPr>
          <p:cNvSpPr txBox="1"/>
          <p:nvPr/>
        </p:nvSpPr>
        <p:spPr>
          <a:xfrm>
            <a:off x="172994" y="5795285"/>
            <a:ext cx="1415772" cy="369332"/>
          </a:xfrm>
          <a:prstGeom prst="rect">
            <a:avLst/>
          </a:prstGeom>
          <a:noFill/>
        </p:spPr>
        <p:txBody>
          <a:bodyPr wrap="none" rtlCol="0">
            <a:spAutoFit/>
          </a:bodyPr>
          <a:lstStyle/>
          <a:p>
            <a:r>
              <a:rPr lang="en-GB">
                <a:solidFill>
                  <a:srgbClr val="C00000"/>
                </a:solidFill>
              </a:rPr>
              <a:t>Cornerstone</a:t>
            </a:r>
          </a:p>
        </p:txBody>
      </p:sp>
      <p:cxnSp>
        <p:nvCxnSpPr>
          <p:cNvPr id="20" name="Straight Arrow Connector 19">
            <a:extLst>
              <a:ext uri="{FF2B5EF4-FFF2-40B4-BE49-F238E27FC236}">
                <a16:creationId xmlns:a16="http://schemas.microsoft.com/office/drawing/2014/main" id="{7CD612C9-6797-677A-3CA3-EF8344BA8764}"/>
              </a:ext>
            </a:extLst>
          </p:cNvPr>
          <p:cNvCxnSpPr>
            <a:cxnSpLocks/>
          </p:cNvCxnSpPr>
          <p:nvPr/>
        </p:nvCxnSpPr>
        <p:spPr>
          <a:xfrm flipH="1">
            <a:off x="9307109" y="5103558"/>
            <a:ext cx="1804087" cy="1148961"/>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2" name="Straight Arrow Connector 21">
            <a:extLst>
              <a:ext uri="{FF2B5EF4-FFF2-40B4-BE49-F238E27FC236}">
                <a16:creationId xmlns:a16="http://schemas.microsoft.com/office/drawing/2014/main" id="{C6F62931-58F7-118C-E75C-AC2B918F2EBE}"/>
              </a:ext>
            </a:extLst>
          </p:cNvPr>
          <p:cNvCxnSpPr>
            <a:stCxn id="18" idx="0"/>
          </p:cNvCxnSpPr>
          <p:nvPr/>
        </p:nvCxnSpPr>
        <p:spPr>
          <a:xfrm flipV="1">
            <a:off x="880880" y="1165308"/>
            <a:ext cx="33520" cy="4629977"/>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4" name="Straight Arrow Connector 23">
            <a:extLst>
              <a:ext uri="{FF2B5EF4-FFF2-40B4-BE49-F238E27FC236}">
                <a16:creationId xmlns:a16="http://schemas.microsoft.com/office/drawing/2014/main" id="{494BDF0B-C772-FFBD-8DE9-16E10D61BD00}"/>
              </a:ext>
            </a:extLst>
          </p:cNvPr>
          <p:cNvCxnSpPr>
            <a:cxnSpLocks/>
          </p:cNvCxnSpPr>
          <p:nvPr/>
        </p:nvCxnSpPr>
        <p:spPr>
          <a:xfrm flipV="1">
            <a:off x="1196134" y="3934391"/>
            <a:ext cx="340496" cy="186089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26" name="Straight Arrow Connector 25">
            <a:extLst>
              <a:ext uri="{FF2B5EF4-FFF2-40B4-BE49-F238E27FC236}">
                <a16:creationId xmlns:a16="http://schemas.microsoft.com/office/drawing/2014/main" id="{3FDBA026-0A95-E721-C6F9-53AF9B37F5F4}"/>
              </a:ext>
            </a:extLst>
          </p:cNvPr>
          <p:cNvCxnSpPr>
            <a:cxnSpLocks/>
          </p:cNvCxnSpPr>
          <p:nvPr/>
        </p:nvCxnSpPr>
        <p:spPr>
          <a:xfrm flipH="1" flipV="1">
            <a:off x="9796437" y="2224216"/>
            <a:ext cx="1008311" cy="2191704"/>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31" name="Straight Arrow Connector 30">
            <a:extLst>
              <a:ext uri="{FF2B5EF4-FFF2-40B4-BE49-F238E27FC236}">
                <a16:creationId xmlns:a16="http://schemas.microsoft.com/office/drawing/2014/main" id="{6CB43906-4247-9250-63A5-B3A627222EC6}"/>
              </a:ext>
            </a:extLst>
          </p:cNvPr>
          <p:cNvCxnSpPr/>
          <p:nvPr/>
        </p:nvCxnSpPr>
        <p:spPr>
          <a:xfrm flipH="1">
            <a:off x="9529531" y="5011901"/>
            <a:ext cx="392608" cy="271848"/>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4252866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1+#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3"/>
                                        </p:tgtEl>
                                      </p:cBhvr>
                                    </p:animEffect>
                                    <p:set>
                                      <p:cBhvr>
                                        <p:cTn id="21" dur="1" fill="hold">
                                          <p:stCondLst>
                                            <p:cond delay="499"/>
                                          </p:stCondLst>
                                        </p:cTn>
                                        <p:tgtEl>
                                          <p:spTgt spid="13"/>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1+#ppt_w/2"/>
                                          </p:val>
                                        </p:tav>
                                        <p:tav tm="100000">
                                          <p:val>
                                            <p:strVal val="#ppt_x"/>
                                          </p:val>
                                        </p:tav>
                                      </p:tavLst>
                                    </p:anim>
                                    <p:anim calcmode="lin" valueType="num">
                                      <p:cBhvr additive="base">
                                        <p:cTn id="27"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additive="base">
                                        <p:cTn id="32" dur="500" fill="hold"/>
                                        <p:tgtEl>
                                          <p:spTgt spid="15"/>
                                        </p:tgtEl>
                                        <p:attrNameLst>
                                          <p:attrName>ppt_x</p:attrName>
                                        </p:attrNameLst>
                                      </p:cBhvr>
                                      <p:tavLst>
                                        <p:tav tm="0">
                                          <p:val>
                                            <p:strVal val="1+#ppt_w/2"/>
                                          </p:val>
                                        </p:tav>
                                        <p:tav tm="100000">
                                          <p:val>
                                            <p:strVal val="#ppt_x"/>
                                          </p:val>
                                        </p:tav>
                                      </p:tavLst>
                                    </p:anim>
                                    <p:anim calcmode="lin" valueType="num">
                                      <p:cBhvr additive="base">
                                        <p:cTn id="33"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anim calcmode="lin" valueType="num">
                                      <p:cBhvr additive="base">
                                        <p:cTn id="38" dur="500" fill="hold"/>
                                        <p:tgtEl>
                                          <p:spTgt spid="18"/>
                                        </p:tgtEl>
                                        <p:attrNameLst>
                                          <p:attrName>ppt_x</p:attrName>
                                        </p:attrNameLst>
                                      </p:cBhvr>
                                      <p:tavLst>
                                        <p:tav tm="0">
                                          <p:val>
                                            <p:strVal val="0-#ppt_w/2"/>
                                          </p:val>
                                        </p:tav>
                                        <p:tav tm="100000">
                                          <p:val>
                                            <p:strVal val="#ppt_x"/>
                                          </p:val>
                                        </p:tav>
                                      </p:tavLst>
                                    </p:anim>
                                    <p:anim calcmode="lin" valueType="num">
                                      <p:cBhvr additive="base">
                                        <p:cTn id="39"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righ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nodeType="click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wipe(down)">
                                      <p:cBhvr>
                                        <p:cTn id="49" dur="500"/>
                                        <p:tgtEl>
                                          <p:spTgt spid="22"/>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1+#ppt_w/2"/>
                                          </p:val>
                                        </p:tav>
                                        <p:tav tm="100000">
                                          <p:val>
                                            <p:strVal val="#ppt_x"/>
                                          </p:val>
                                        </p:tav>
                                      </p:tavLst>
                                    </p:anim>
                                    <p:anim calcmode="lin" valueType="num">
                                      <p:cBhvr additive="base">
                                        <p:cTn id="5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down)">
                                      <p:cBhvr>
                                        <p:cTn id="60" dur="500"/>
                                        <p:tgtEl>
                                          <p:spTgt spid="24"/>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wipe(down)">
                                      <p:cBhvr>
                                        <p:cTn id="65" dur="500"/>
                                        <p:tgtEl>
                                          <p:spTgt spid="26"/>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2"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2" fill="hold" nodeType="click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wipe(right)">
                                      <p:cBhvr>
                                        <p:cTn id="7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3" grpId="1"/>
      <p:bldP spid="14"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588420-A60F-9117-BFAB-678CBE417F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8322C7-34C4-2DC7-30AA-4EC49E8C161C}"/>
              </a:ext>
            </a:extLst>
          </p:cNvPr>
          <p:cNvSpPr>
            <a:spLocks noGrp="1"/>
          </p:cNvSpPr>
          <p:nvPr>
            <p:ph type="title"/>
          </p:nvPr>
        </p:nvSpPr>
        <p:spPr>
          <a:xfrm>
            <a:off x="836612" y="0"/>
            <a:ext cx="10515600" cy="1325563"/>
          </a:xfrm>
        </p:spPr>
        <p:txBody>
          <a:bodyPr rtlCol="0"/>
          <a:lstStyle/>
          <a:p>
            <a:pPr rtl="0"/>
            <a:r>
              <a:rPr lang="en-GB"/>
              <a:t>The Leavened of 1 Corinthians 5</a:t>
            </a:r>
          </a:p>
        </p:txBody>
      </p:sp>
      <p:sp>
        <p:nvSpPr>
          <p:cNvPr id="7" name="Date Placeholder 6">
            <a:extLst>
              <a:ext uri="{FF2B5EF4-FFF2-40B4-BE49-F238E27FC236}">
                <a16:creationId xmlns:a16="http://schemas.microsoft.com/office/drawing/2014/main" id="{457D71CE-077B-4172-34EC-4F12DB7DF24E}"/>
              </a:ext>
            </a:extLst>
          </p:cNvPr>
          <p:cNvSpPr>
            <a:spLocks noGrp="1"/>
          </p:cNvSpPr>
          <p:nvPr>
            <p:ph type="dt" sz="half" idx="10"/>
          </p:nvPr>
        </p:nvSpPr>
        <p:spPr>
          <a:xfrm>
            <a:off x="9017000" y="6125088"/>
            <a:ext cx="2374150" cy="367841"/>
          </a:xfrm>
        </p:spPr>
        <p:txBody>
          <a:bodyPr rtlCol="0"/>
          <a:lstStyle/>
          <a:p>
            <a:pPr rtl="0"/>
            <a:r>
              <a:rPr lang="en-GB"/>
              <a:t>2/8/20XX</a:t>
            </a:r>
          </a:p>
        </p:txBody>
      </p:sp>
      <p:sp>
        <p:nvSpPr>
          <p:cNvPr id="9" name="Slide Number Placeholder 8">
            <a:extLst>
              <a:ext uri="{FF2B5EF4-FFF2-40B4-BE49-F238E27FC236}">
                <a16:creationId xmlns:a16="http://schemas.microsoft.com/office/drawing/2014/main" id="{2DBC91BA-E343-5E74-11D9-13D6FBABBE1C}"/>
              </a:ext>
            </a:extLst>
          </p:cNvPr>
          <p:cNvSpPr>
            <a:spLocks noGrp="1"/>
          </p:cNvSpPr>
          <p:nvPr>
            <p:ph type="sldNum" sz="quarter" idx="12"/>
          </p:nvPr>
        </p:nvSpPr>
        <p:spPr>
          <a:xfrm>
            <a:off x="11391150" y="6125089"/>
            <a:ext cx="693263" cy="367842"/>
          </a:xfrm>
        </p:spPr>
        <p:txBody>
          <a:bodyPr rtlCol="0"/>
          <a:lstStyle/>
          <a:p>
            <a:pPr rtl="0"/>
            <a:fld id="{08AB70BE-1769-45B8-85A6-0C837432C7E6}" type="slidenum">
              <a:rPr lang="en-GB" smtClean="0"/>
              <a:pPr rtl="0"/>
              <a:t>8</a:t>
            </a:fld>
            <a:endParaRPr lang="en-GB"/>
          </a:p>
        </p:txBody>
      </p:sp>
      <p:sp>
        <p:nvSpPr>
          <p:cNvPr id="20" name="Content Placeholder 14">
            <a:extLst>
              <a:ext uri="{FF2B5EF4-FFF2-40B4-BE49-F238E27FC236}">
                <a16:creationId xmlns:a16="http://schemas.microsoft.com/office/drawing/2014/main" id="{85589E96-6C2C-C18A-B8D3-39E1ADE4B733}"/>
              </a:ext>
            </a:extLst>
          </p:cNvPr>
          <p:cNvSpPr txBox="1">
            <a:spLocks/>
          </p:cNvSpPr>
          <p:nvPr/>
        </p:nvSpPr>
        <p:spPr>
          <a:xfrm>
            <a:off x="6464524" y="842638"/>
            <a:ext cx="5727475" cy="3012743"/>
          </a:xfrm>
          <a:prstGeom prst="rect">
            <a:avLst/>
          </a:prstGeom>
        </p:spPr>
        <p:txBody>
          <a:bodyPr vert="horz" lIns="91440" tIns="45720" rIns="91440" bIns="45720" rtlCol="0">
            <a:noAutofit/>
          </a:bodyPr>
          <a:lstStyle>
            <a:lvl1pPr marL="283464" indent="-283464"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l" rtl="0">
              <a:lnSpc>
                <a:spcPct val="100000"/>
              </a:lnSpc>
              <a:spcBef>
                <a:spcPts val="0"/>
              </a:spcBef>
              <a:buNone/>
            </a:pPr>
            <a:r>
              <a:rPr lang="el-GR" sz="1800" b="0" i="0" u="none" strike="noStrike" baseline="0">
                <a:solidFill>
                  <a:srgbClr val="2E78C2"/>
                </a:solidFill>
                <a:latin typeface="Galatia SIL" panose="02000600020000020004" pitchFamily="2" charset="0"/>
              </a:rPr>
              <a:t>εἰδωλολάτρης</a:t>
            </a:r>
            <a:r>
              <a:rPr lang="en-GB" sz="1800" b="0" i="0" u="none" strike="noStrike" baseline="0">
                <a:solidFill>
                  <a:srgbClr val="2E78C2"/>
                </a:solidFill>
                <a:latin typeface="Galatia SIL" panose="02000600020000020004" pitchFamily="2" charset="0"/>
              </a:rPr>
              <a:t> (Idolater)</a:t>
            </a:r>
            <a:endParaRPr lang="el-GR" sz="1800" b="0" i="0" u="none" strike="noStrike" baseline="0">
              <a:solidFill>
                <a:srgbClr val="292F33"/>
              </a:solidFill>
              <a:latin typeface="Verdana" panose="020B0604030504040204" pitchFamily="34" charset="0"/>
            </a:endParaRPr>
          </a:p>
          <a:p>
            <a:pPr marL="0" marR="0" indent="0" algn="l" rtl="0">
              <a:lnSpc>
                <a:spcPct val="100000"/>
              </a:lnSpc>
              <a:spcBef>
                <a:spcPts val="0"/>
              </a:spcBef>
              <a:buNone/>
            </a:pPr>
            <a:r>
              <a:rPr lang="en-GB" sz="1800" b="0" i="0" u="none" strike="noStrike" baseline="0" err="1">
                <a:solidFill>
                  <a:srgbClr val="2E78C2"/>
                </a:solidFill>
                <a:latin typeface="Doulos SIL" panose="02000500070000020004" pitchFamily="2" charset="0"/>
              </a:rPr>
              <a:t>eidōlolatrēs</a:t>
            </a:r>
            <a:endParaRPr lang="en-GB" sz="1800" b="0" i="0" u="none" strike="noStrike" baseline="0">
              <a:solidFill>
                <a:srgbClr val="292F33"/>
              </a:solidFill>
              <a:latin typeface="Verdana" panose="020B0604030504040204" pitchFamily="34" charset="0"/>
            </a:endParaRPr>
          </a:p>
          <a:p>
            <a:pPr marL="0" marR="0" indent="0" algn="l" rtl="0">
              <a:lnSpc>
                <a:spcPct val="100000"/>
              </a:lnSpc>
              <a:spcBef>
                <a:spcPts val="0"/>
              </a:spcBef>
              <a:buNone/>
            </a:pPr>
            <a:r>
              <a:rPr lang="en-GB" sz="1800" b="0" i="0" u="none" strike="noStrike" baseline="0">
                <a:solidFill>
                  <a:srgbClr val="292F33"/>
                </a:solidFill>
                <a:latin typeface="Verdana" panose="020B0604030504040204" pitchFamily="34" charset="0"/>
              </a:rPr>
              <a:t>1) a worshipper of false gods, a idolater</a:t>
            </a:r>
          </a:p>
          <a:p>
            <a:pPr marL="0" marR="0" lvl="2" indent="0" algn="l" rtl="0">
              <a:lnSpc>
                <a:spcPct val="100000"/>
              </a:lnSpc>
              <a:spcBef>
                <a:spcPts val="0"/>
              </a:spcBef>
              <a:buNone/>
            </a:pPr>
            <a:r>
              <a:rPr lang="en-GB" sz="1800" b="0" i="0" u="none" strike="noStrike" baseline="0">
                <a:solidFill>
                  <a:srgbClr val="292F33"/>
                </a:solidFill>
                <a:latin typeface="Verdana" panose="020B0604030504040204" pitchFamily="34" charset="0"/>
              </a:rPr>
              <a:t>1a) used of any one even Christian, participant in any way in the worship of the heathen, especially one who attends their sacrificial feasts and eats of the remains of offered victims</a:t>
            </a:r>
          </a:p>
          <a:p>
            <a:pPr marL="0" marR="0" indent="0" algn="l" rtl="0">
              <a:lnSpc>
                <a:spcPct val="100000"/>
              </a:lnSpc>
              <a:spcBef>
                <a:spcPts val="0"/>
              </a:spcBef>
              <a:buNone/>
            </a:pPr>
            <a:r>
              <a:rPr lang="en-GB" sz="1800" b="0" i="0" u="none" strike="noStrike" baseline="0">
                <a:solidFill>
                  <a:srgbClr val="292F33"/>
                </a:solidFill>
                <a:latin typeface="Verdana" panose="020B0604030504040204" pitchFamily="34" charset="0"/>
              </a:rPr>
              <a:t>2) a covetous man as a worshipper of Mammon</a:t>
            </a:r>
          </a:p>
          <a:p>
            <a:pPr marL="0" marR="0" indent="0" algn="l" rtl="0">
              <a:lnSpc>
                <a:spcPct val="100000"/>
              </a:lnSpc>
              <a:spcBef>
                <a:spcPts val="0"/>
              </a:spcBef>
              <a:buNone/>
            </a:pPr>
            <a:r>
              <a:rPr lang="en-GB" sz="1800">
                <a:solidFill>
                  <a:srgbClr val="292F33"/>
                </a:solidFill>
                <a:latin typeface="Verdana" panose="020B0604030504040204" pitchFamily="34" charset="0"/>
              </a:rPr>
              <a:t>1 Cor 10:12-22, Colossians 3:5</a:t>
            </a:r>
            <a:r>
              <a:rPr lang="en-GB" sz="1800" dirty="0">
                <a:solidFill>
                  <a:srgbClr val="292F33"/>
                </a:solidFill>
                <a:latin typeface="Verdana" panose="020B0604030504040204" pitchFamily="34" charset="0"/>
              </a:rPr>
              <a:t>, 1 Cor 1:10-17, Acts 28:2-6</a:t>
            </a:r>
            <a:endParaRPr lang="en-GB" sz="1800">
              <a:solidFill>
                <a:srgbClr val="292F33"/>
              </a:solidFill>
              <a:latin typeface="Verdana" panose="020B0604030504040204" pitchFamily="34" charset="0"/>
            </a:endParaRPr>
          </a:p>
          <a:p>
            <a:pPr marL="0" marR="0" indent="0" algn="l" rtl="0">
              <a:lnSpc>
                <a:spcPct val="100000"/>
              </a:lnSpc>
              <a:spcBef>
                <a:spcPts val="0"/>
              </a:spcBef>
              <a:buNone/>
            </a:pPr>
            <a:endParaRPr lang="en-GB" sz="1800">
              <a:solidFill>
                <a:srgbClr val="292F33"/>
              </a:solidFill>
              <a:latin typeface="Verdana" panose="020B0604030504040204" pitchFamily="34" charset="0"/>
            </a:endParaRPr>
          </a:p>
          <a:p>
            <a:pPr marL="0" marR="0" indent="0" algn="l" rtl="0">
              <a:lnSpc>
                <a:spcPct val="100000"/>
              </a:lnSpc>
              <a:spcBef>
                <a:spcPts val="0"/>
              </a:spcBef>
              <a:buNone/>
            </a:pPr>
            <a:endParaRPr lang="en-GB" sz="1800"/>
          </a:p>
        </p:txBody>
      </p:sp>
      <p:sp>
        <p:nvSpPr>
          <p:cNvPr id="10" name="Content Placeholder 14">
            <a:extLst>
              <a:ext uri="{FF2B5EF4-FFF2-40B4-BE49-F238E27FC236}">
                <a16:creationId xmlns:a16="http://schemas.microsoft.com/office/drawing/2014/main" id="{60B42BD8-747B-C6EC-BE6C-03BC9D32FD37}"/>
              </a:ext>
            </a:extLst>
          </p:cNvPr>
          <p:cNvSpPr txBox="1">
            <a:spLocks/>
          </p:cNvSpPr>
          <p:nvPr/>
        </p:nvSpPr>
        <p:spPr>
          <a:xfrm>
            <a:off x="379406" y="4205347"/>
            <a:ext cx="5939790" cy="2031782"/>
          </a:xfrm>
          <a:prstGeom prst="rect">
            <a:avLst/>
          </a:prstGeom>
        </p:spPr>
        <p:txBody>
          <a:bodyPr vert="horz" lIns="91440" tIns="45720" rIns="91440" bIns="45720" rtlCol="0">
            <a:noAutofit/>
          </a:bodyPr>
          <a:lstStyle>
            <a:lvl1pPr marL="283464" indent="-283464"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l" rtl="0">
              <a:lnSpc>
                <a:spcPct val="100000"/>
              </a:lnSpc>
              <a:spcBef>
                <a:spcPts val="0"/>
              </a:spcBef>
              <a:buNone/>
            </a:pPr>
            <a:r>
              <a:rPr lang="el-GR" sz="1600" b="0" i="0" u="none" strike="noStrike" baseline="0">
                <a:solidFill>
                  <a:srgbClr val="2E78C2"/>
                </a:solidFill>
                <a:latin typeface="Galatia SIL" panose="02000600020000020004" pitchFamily="2" charset="0"/>
              </a:rPr>
              <a:t>λοίδορος</a:t>
            </a:r>
            <a:r>
              <a:rPr lang="en-GB" sz="1600" b="0" i="0" u="none" strike="noStrike" baseline="0">
                <a:solidFill>
                  <a:srgbClr val="2E78C2"/>
                </a:solidFill>
                <a:latin typeface="Galatia SIL" panose="02000600020000020004" pitchFamily="2" charset="0"/>
              </a:rPr>
              <a:t> (</a:t>
            </a:r>
            <a:r>
              <a:rPr lang="en-GB" sz="1600" b="0" i="0" u="none" strike="noStrike" baseline="0" err="1">
                <a:solidFill>
                  <a:srgbClr val="2E78C2"/>
                </a:solidFill>
                <a:latin typeface="Galatia SIL" panose="02000600020000020004" pitchFamily="2" charset="0"/>
              </a:rPr>
              <a:t>Reviler</a:t>
            </a:r>
            <a:r>
              <a:rPr lang="en-GB" sz="1600" b="0" i="0" u="none" strike="noStrike" baseline="0">
                <a:solidFill>
                  <a:srgbClr val="2E78C2"/>
                </a:solidFill>
                <a:latin typeface="Galatia SIL" panose="02000600020000020004" pitchFamily="2" charset="0"/>
              </a:rPr>
              <a:t>/Slanderer)</a:t>
            </a:r>
            <a:endParaRPr lang="el-GR" sz="1600" b="0" i="0" u="none" strike="noStrike" baseline="0">
              <a:solidFill>
                <a:srgbClr val="292F33"/>
              </a:solidFill>
              <a:latin typeface="Verdana" panose="020B0604030504040204" pitchFamily="34" charset="0"/>
            </a:endParaRPr>
          </a:p>
          <a:p>
            <a:pPr marL="0" marR="0" indent="0" algn="l" rtl="0">
              <a:lnSpc>
                <a:spcPct val="100000"/>
              </a:lnSpc>
              <a:spcBef>
                <a:spcPts val="0"/>
              </a:spcBef>
              <a:buNone/>
            </a:pPr>
            <a:r>
              <a:rPr lang="en-GB" sz="1600" b="0" i="0" u="none" strike="noStrike" baseline="0" err="1">
                <a:solidFill>
                  <a:srgbClr val="2E78C2"/>
                </a:solidFill>
                <a:latin typeface="Doulos SIL" panose="02000500070000020004" pitchFamily="2" charset="0"/>
              </a:rPr>
              <a:t>loidoros</a:t>
            </a:r>
            <a:endParaRPr lang="en-GB" sz="1600" b="0" i="0" u="none" strike="noStrike" baseline="0">
              <a:solidFill>
                <a:srgbClr val="292F33"/>
              </a:solidFill>
              <a:latin typeface="Verdana" panose="020B0604030504040204" pitchFamily="34" charset="0"/>
            </a:endParaRPr>
          </a:p>
          <a:p>
            <a:pPr marL="0" marR="0" indent="0" algn="l" rtl="0">
              <a:lnSpc>
                <a:spcPct val="100000"/>
              </a:lnSpc>
              <a:spcBef>
                <a:spcPts val="0"/>
              </a:spcBef>
              <a:buNone/>
            </a:pPr>
            <a:r>
              <a:rPr lang="en-GB" sz="1600" b="0" i="0" u="none" strike="noStrike" baseline="0">
                <a:solidFill>
                  <a:srgbClr val="292F33"/>
                </a:solidFill>
                <a:latin typeface="Verdana" panose="020B0604030504040204" pitchFamily="34" charset="0"/>
              </a:rPr>
              <a:t>1) a railer, </a:t>
            </a:r>
            <a:r>
              <a:rPr lang="en-GB" sz="1600" b="0" i="0" u="none" strike="noStrike" baseline="0" err="1">
                <a:solidFill>
                  <a:srgbClr val="292F33"/>
                </a:solidFill>
                <a:latin typeface="Verdana" panose="020B0604030504040204" pitchFamily="34" charset="0"/>
              </a:rPr>
              <a:t>reviler</a:t>
            </a:r>
            <a:endParaRPr lang="en-GB" sz="1600" b="0" i="0" u="none" strike="noStrike" baseline="0">
              <a:solidFill>
                <a:srgbClr val="292F33"/>
              </a:solidFill>
              <a:latin typeface="Verdana" panose="020B0604030504040204" pitchFamily="34" charset="0"/>
            </a:endParaRPr>
          </a:p>
          <a:p>
            <a:pPr marL="0" marR="0" indent="0" algn="l" rtl="0">
              <a:lnSpc>
                <a:spcPct val="100000"/>
              </a:lnSpc>
              <a:spcBef>
                <a:spcPts val="0"/>
              </a:spcBef>
              <a:buNone/>
            </a:pPr>
            <a:r>
              <a:rPr lang="en-GB" sz="1600"/>
              <a:t>James 3:10, Psalms 101:5-7, Matt 12:24, 2 Sam 16:5-7</a:t>
            </a:r>
          </a:p>
          <a:p>
            <a:pPr marL="0" marR="0" indent="0" algn="l" rtl="0">
              <a:lnSpc>
                <a:spcPct val="100000"/>
              </a:lnSpc>
              <a:spcBef>
                <a:spcPts val="0"/>
              </a:spcBef>
              <a:buNone/>
            </a:pPr>
            <a:r>
              <a:rPr lang="en-GB" sz="1600"/>
              <a:t>someone who engages in verbal abuse, slander, or insulting language. A </a:t>
            </a:r>
            <a:r>
              <a:rPr lang="en-GB" sz="1600" err="1"/>
              <a:t>reviler</a:t>
            </a:r>
            <a:r>
              <a:rPr lang="en-GB" sz="1600"/>
              <a:t> is characterized by harsh, abusive, or reproachful speech intended to demean, humiliate, or harm others. In modern terms, this could be likened to a verbal abuser or someone who habitually uses insulting or malicious words to attack others' character or reputation.</a:t>
            </a:r>
          </a:p>
          <a:p>
            <a:pPr marL="0" marR="0" indent="0" algn="l" rtl="0">
              <a:lnSpc>
                <a:spcPct val="100000"/>
              </a:lnSpc>
              <a:spcBef>
                <a:spcPts val="0"/>
              </a:spcBef>
              <a:buNone/>
            </a:pPr>
            <a:endParaRPr lang="en-GB" sz="1600"/>
          </a:p>
          <a:p>
            <a:pPr marL="0" marR="0" indent="0" algn="l" rtl="0">
              <a:lnSpc>
                <a:spcPct val="100000"/>
              </a:lnSpc>
              <a:spcBef>
                <a:spcPts val="0"/>
              </a:spcBef>
              <a:buNone/>
            </a:pPr>
            <a:endParaRPr lang="en-GB" sz="1600"/>
          </a:p>
        </p:txBody>
      </p:sp>
      <p:sp>
        <p:nvSpPr>
          <p:cNvPr id="11" name="Content Placeholder 14">
            <a:extLst>
              <a:ext uri="{FF2B5EF4-FFF2-40B4-BE49-F238E27FC236}">
                <a16:creationId xmlns:a16="http://schemas.microsoft.com/office/drawing/2014/main" id="{EDC0BE87-3EE9-D84A-5813-60753508DD8A}"/>
              </a:ext>
            </a:extLst>
          </p:cNvPr>
          <p:cNvSpPr txBox="1">
            <a:spLocks/>
          </p:cNvSpPr>
          <p:nvPr/>
        </p:nvSpPr>
        <p:spPr>
          <a:xfrm>
            <a:off x="6464526" y="4079859"/>
            <a:ext cx="5183188" cy="2031782"/>
          </a:xfrm>
          <a:prstGeom prst="rect">
            <a:avLst/>
          </a:prstGeom>
        </p:spPr>
        <p:txBody>
          <a:bodyPr vert="horz" lIns="91440" tIns="45720" rIns="91440" bIns="45720" rtlCol="0">
            <a:noAutofit/>
          </a:bodyPr>
          <a:lstStyle>
            <a:lvl1pPr marL="283464" indent="-283464"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l" rtl="0">
              <a:lnSpc>
                <a:spcPct val="100000"/>
              </a:lnSpc>
              <a:spcBef>
                <a:spcPts val="0"/>
              </a:spcBef>
              <a:buNone/>
            </a:pPr>
            <a:r>
              <a:rPr lang="el-GR" sz="1800" b="0" i="0" u="none" strike="noStrike" baseline="0">
                <a:solidFill>
                  <a:srgbClr val="2E78C2"/>
                </a:solidFill>
                <a:latin typeface="Galatia SIL" panose="02000600020000020004" pitchFamily="2" charset="0"/>
              </a:rPr>
              <a:t>μέθυσος</a:t>
            </a:r>
            <a:r>
              <a:rPr lang="en-GB" sz="1800" b="0" i="0" u="none" strike="noStrike" baseline="0">
                <a:solidFill>
                  <a:srgbClr val="2E78C2"/>
                </a:solidFill>
                <a:latin typeface="Galatia SIL" panose="02000600020000020004" pitchFamily="2" charset="0"/>
              </a:rPr>
              <a:t> (drunkard)</a:t>
            </a:r>
            <a:endParaRPr lang="el-GR" sz="1800" b="0" i="0" u="none" strike="noStrike" baseline="0">
              <a:solidFill>
                <a:srgbClr val="292F33"/>
              </a:solidFill>
              <a:latin typeface="Verdana" panose="020B0604030504040204" pitchFamily="34" charset="0"/>
            </a:endParaRPr>
          </a:p>
          <a:p>
            <a:pPr marL="0" marR="0" indent="0" algn="l" rtl="0">
              <a:lnSpc>
                <a:spcPct val="100000"/>
              </a:lnSpc>
              <a:spcBef>
                <a:spcPts val="0"/>
              </a:spcBef>
              <a:buNone/>
            </a:pPr>
            <a:r>
              <a:rPr lang="en-GB" sz="1800" b="0" i="0" u="none" strike="noStrike" baseline="0" err="1">
                <a:solidFill>
                  <a:srgbClr val="2E78C2"/>
                </a:solidFill>
                <a:latin typeface="Doulos SIL" panose="02000500070000020004" pitchFamily="2" charset="0"/>
              </a:rPr>
              <a:t>methusos</a:t>
            </a:r>
            <a:endParaRPr lang="en-GB" sz="1800" b="0" i="0" u="none" strike="noStrike" baseline="0">
              <a:solidFill>
                <a:srgbClr val="292F33"/>
              </a:solidFill>
              <a:latin typeface="Verdana" panose="020B0604030504040204" pitchFamily="34" charset="0"/>
            </a:endParaRPr>
          </a:p>
          <a:p>
            <a:pPr marL="0" marR="0" indent="0" algn="l" rtl="0">
              <a:lnSpc>
                <a:spcPct val="100000"/>
              </a:lnSpc>
              <a:spcBef>
                <a:spcPts val="0"/>
              </a:spcBef>
              <a:buNone/>
            </a:pPr>
            <a:r>
              <a:rPr lang="en-GB" sz="1800" b="0" i="0" u="none" strike="noStrike" baseline="0">
                <a:solidFill>
                  <a:srgbClr val="292F33"/>
                </a:solidFill>
                <a:latin typeface="Verdana" panose="020B0604030504040204" pitchFamily="34" charset="0"/>
              </a:rPr>
              <a:t>1) drunken, intoxicated</a:t>
            </a:r>
          </a:p>
          <a:p>
            <a:pPr marL="0" marR="0" indent="0" algn="l" rtl="0">
              <a:lnSpc>
                <a:spcPct val="100000"/>
              </a:lnSpc>
              <a:spcBef>
                <a:spcPts val="0"/>
              </a:spcBef>
              <a:buNone/>
            </a:pPr>
            <a:r>
              <a:rPr lang="en-GB" sz="1800"/>
              <a:t>Colossians 3:5</a:t>
            </a:r>
          </a:p>
          <a:p>
            <a:pPr marL="0" marR="0" indent="0" algn="l" rtl="0">
              <a:lnSpc>
                <a:spcPct val="100000"/>
              </a:lnSpc>
              <a:spcBef>
                <a:spcPts val="0"/>
              </a:spcBef>
              <a:buNone/>
            </a:pPr>
            <a:endParaRPr lang="en-GB" sz="1800"/>
          </a:p>
          <a:p>
            <a:pPr marL="0" marR="0" indent="0" algn="l" rtl="0">
              <a:lnSpc>
                <a:spcPct val="100000"/>
              </a:lnSpc>
              <a:spcBef>
                <a:spcPts val="0"/>
              </a:spcBef>
              <a:buNone/>
            </a:pPr>
            <a:endParaRPr lang="en-GB" sz="1800"/>
          </a:p>
        </p:txBody>
      </p:sp>
      <p:sp>
        <p:nvSpPr>
          <p:cNvPr id="12" name="Content Placeholder 14">
            <a:extLst>
              <a:ext uri="{FF2B5EF4-FFF2-40B4-BE49-F238E27FC236}">
                <a16:creationId xmlns:a16="http://schemas.microsoft.com/office/drawing/2014/main" id="{3C3CD3E0-7D9C-2532-7EF5-CEAD19D6AB76}"/>
              </a:ext>
            </a:extLst>
          </p:cNvPr>
          <p:cNvSpPr txBox="1">
            <a:spLocks/>
          </p:cNvSpPr>
          <p:nvPr/>
        </p:nvSpPr>
        <p:spPr>
          <a:xfrm>
            <a:off x="6464526" y="5165327"/>
            <a:ext cx="5183188" cy="2031782"/>
          </a:xfrm>
          <a:prstGeom prst="rect">
            <a:avLst/>
          </a:prstGeom>
        </p:spPr>
        <p:txBody>
          <a:bodyPr vert="horz" lIns="91440" tIns="45720" rIns="91440" bIns="45720" rtlCol="0">
            <a:noAutofit/>
          </a:bodyPr>
          <a:lstStyle>
            <a:lvl1pPr marL="283464" indent="-283464"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83464" indent="-283464"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indent="0" algn="l" rtl="0">
              <a:lnSpc>
                <a:spcPct val="100000"/>
              </a:lnSpc>
              <a:spcBef>
                <a:spcPts val="0"/>
              </a:spcBef>
              <a:buNone/>
            </a:pPr>
            <a:r>
              <a:rPr lang="el-GR" sz="1800" b="0" i="0" u="none" strike="noStrike" baseline="0">
                <a:solidFill>
                  <a:srgbClr val="2E78C2"/>
                </a:solidFill>
                <a:latin typeface="Galatia SIL" panose="02000600020000020004" pitchFamily="2" charset="0"/>
              </a:rPr>
              <a:t>ἅρπαξ</a:t>
            </a:r>
            <a:r>
              <a:rPr lang="en-GB" sz="1800" b="0" i="0" u="none" strike="noStrike" baseline="0">
                <a:solidFill>
                  <a:srgbClr val="2E78C2"/>
                </a:solidFill>
                <a:latin typeface="Galatia SIL" panose="02000600020000020004" pitchFamily="2" charset="0"/>
              </a:rPr>
              <a:t> (Swindler)</a:t>
            </a:r>
            <a:endParaRPr lang="el-GR" sz="1800" b="0" i="0" u="none" strike="noStrike" baseline="0">
              <a:solidFill>
                <a:srgbClr val="292F33"/>
              </a:solidFill>
              <a:latin typeface="Verdana" panose="020B0604030504040204" pitchFamily="34" charset="0"/>
            </a:endParaRPr>
          </a:p>
          <a:p>
            <a:pPr marL="0" marR="0" indent="0" algn="l" rtl="0">
              <a:lnSpc>
                <a:spcPct val="100000"/>
              </a:lnSpc>
              <a:spcBef>
                <a:spcPts val="0"/>
              </a:spcBef>
              <a:buNone/>
            </a:pPr>
            <a:r>
              <a:rPr lang="en-GB" sz="1800" b="0" i="0" u="none" strike="noStrike" baseline="0" err="1">
                <a:solidFill>
                  <a:srgbClr val="2E78C2"/>
                </a:solidFill>
                <a:latin typeface="Doulos SIL" panose="02000500070000020004" pitchFamily="2" charset="0"/>
              </a:rPr>
              <a:t>harpax</a:t>
            </a:r>
            <a:endParaRPr lang="en-GB" sz="1800" b="0" i="0" u="none" strike="noStrike" baseline="0">
              <a:solidFill>
                <a:srgbClr val="292F33"/>
              </a:solidFill>
              <a:latin typeface="Verdana" panose="020B0604030504040204" pitchFamily="34" charset="0"/>
            </a:endParaRPr>
          </a:p>
          <a:p>
            <a:pPr marL="0" marR="0" indent="0" algn="l" rtl="0">
              <a:lnSpc>
                <a:spcPct val="100000"/>
              </a:lnSpc>
              <a:spcBef>
                <a:spcPts val="0"/>
              </a:spcBef>
              <a:buNone/>
            </a:pPr>
            <a:r>
              <a:rPr lang="en-GB" sz="1800" b="0" i="0" u="none" strike="noStrike" baseline="0">
                <a:solidFill>
                  <a:srgbClr val="292F33"/>
                </a:solidFill>
                <a:latin typeface="Verdana" panose="020B0604030504040204" pitchFamily="34" charset="0"/>
              </a:rPr>
              <a:t>1) rapacious, ravenous</a:t>
            </a:r>
          </a:p>
          <a:p>
            <a:pPr marL="0" marR="0" indent="0" algn="l" rtl="0">
              <a:lnSpc>
                <a:spcPct val="100000"/>
              </a:lnSpc>
              <a:spcBef>
                <a:spcPts val="0"/>
              </a:spcBef>
              <a:buNone/>
            </a:pPr>
            <a:r>
              <a:rPr lang="en-GB" sz="1800" b="0" i="0" u="none" strike="noStrike" baseline="0">
                <a:solidFill>
                  <a:srgbClr val="292F33"/>
                </a:solidFill>
                <a:latin typeface="Verdana" panose="020B0604030504040204" pitchFamily="34" charset="0"/>
              </a:rPr>
              <a:t>2) a extortioner, a robber</a:t>
            </a:r>
          </a:p>
          <a:p>
            <a:pPr marL="0" marR="0" indent="0" algn="l" rtl="0">
              <a:lnSpc>
                <a:spcPct val="100000"/>
              </a:lnSpc>
              <a:spcBef>
                <a:spcPts val="0"/>
              </a:spcBef>
              <a:buNone/>
            </a:pPr>
            <a:r>
              <a:rPr lang="en-GB" sz="1800"/>
              <a:t>Luke 19:8-9</a:t>
            </a:r>
          </a:p>
          <a:p>
            <a:pPr marL="0" marR="0" indent="0" algn="l" rtl="0">
              <a:lnSpc>
                <a:spcPct val="100000"/>
              </a:lnSpc>
              <a:spcBef>
                <a:spcPts val="0"/>
              </a:spcBef>
              <a:buNone/>
            </a:pPr>
            <a:endParaRPr lang="en-GB" sz="1800"/>
          </a:p>
          <a:p>
            <a:pPr marL="0" marR="0" indent="0" algn="l" rtl="0">
              <a:lnSpc>
                <a:spcPct val="100000"/>
              </a:lnSpc>
              <a:spcBef>
                <a:spcPts val="0"/>
              </a:spcBef>
              <a:buNone/>
            </a:pPr>
            <a:endParaRPr lang="en-GB" sz="1800"/>
          </a:p>
        </p:txBody>
      </p:sp>
      <p:sp>
        <p:nvSpPr>
          <p:cNvPr id="13" name="Content Placeholder 12">
            <a:extLst>
              <a:ext uri="{FF2B5EF4-FFF2-40B4-BE49-F238E27FC236}">
                <a16:creationId xmlns:a16="http://schemas.microsoft.com/office/drawing/2014/main" id="{499C2702-5A63-1EA8-6D5A-C4995A32F64D}"/>
              </a:ext>
            </a:extLst>
          </p:cNvPr>
          <p:cNvSpPr>
            <a:spLocks noGrp="1"/>
          </p:cNvSpPr>
          <p:nvPr>
            <p:ph sz="half" idx="2"/>
          </p:nvPr>
        </p:nvSpPr>
        <p:spPr>
          <a:xfrm>
            <a:off x="379405" y="814727"/>
            <a:ext cx="5939790" cy="2209800"/>
          </a:xfrm>
        </p:spPr>
        <p:txBody>
          <a:bodyPr/>
          <a:lstStyle/>
          <a:p>
            <a:pPr marL="0" marR="0" indent="0" algn="l" rtl="0">
              <a:lnSpc>
                <a:spcPct val="100000"/>
              </a:lnSpc>
              <a:spcBef>
                <a:spcPts val="0"/>
              </a:spcBef>
              <a:buNone/>
            </a:pPr>
            <a:r>
              <a:rPr lang="el-GR" sz="1600" b="0" i="0" u="none" strike="noStrike" baseline="0">
                <a:solidFill>
                  <a:srgbClr val="2E78C2"/>
                </a:solidFill>
                <a:latin typeface="Galatia SIL" panose="02000600020000020004" pitchFamily="2" charset="0"/>
              </a:rPr>
              <a:t>πόρνος</a:t>
            </a:r>
            <a:r>
              <a:rPr lang="en-GB" sz="1600" b="0" i="0" u="none" strike="noStrike" baseline="0">
                <a:solidFill>
                  <a:srgbClr val="2E78C2"/>
                </a:solidFill>
                <a:latin typeface="Galatia SIL" panose="02000600020000020004" pitchFamily="2" charset="0"/>
              </a:rPr>
              <a:t> (Sexually Immoral)</a:t>
            </a:r>
            <a:endParaRPr lang="el-GR" sz="1600" b="0" i="0" u="none" strike="noStrike" baseline="0">
              <a:solidFill>
                <a:srgbClr val="292F33"/>
              </a:solidFill>
              <a:latin typeface="Verdana" panose="020B0604030504040204" pitchFamily="34" charset="0"/>
            </a:endParaRPr>
          </a:p>
          <a:p>
            <a:pPr marL="0" marR="0" indent="0" algn="l" rtl="0">
              <a:lnSpc>
                <a:spcPct val="100000"/>
              </a:lnSpc>
              <a:spcBef>
                <a:spcPts val="0"/>
              </a:spcBef>
              <a:buNone/>
            </a:pPr>
            <a:r>
              <a:rPr lang="en-GB" sz="1600" b="0" i="0" u="none" strike="noStrike" baseline="0">
                <a:solidFill>
                  <a:srgbClr val="2E78C2"/>
                </a:solidFill>
                <a:latin typeface="Doulos SIL" panose="02000500070000020004" pitchFamily="2" charset="0"/>
              </a:rPr>
              <a:t>pornos</a:t>
            </a:r>
            <a:endParaRPr lang="en-GB" sz="1600" b="0" i="0" u="none" strike="noStrike" baseline="0">
              <a:solidFill>
                <a:srgbClr val="292F33"/>
              </a:solidFill>
              <a:latin typeface="Verdana" panose="020B0604030504040204" pitchFamily="34" charset="0"/>
            </a:endParaRPr>
          </a:p>
          <a:p>
            <a:pPr marL="0" marR="0" indent="0" algn="l" rtl="0">
              <a:lnSpc>
                <a:spcPct val="100000"/>
              </a:lnSpc>
              <a:spcBef>
                <a:spcPts val="0"/>
              </a:spcBef>
              <a:buNone/>
            </a:pPr>
            <a:r>
              <a:rPr lang="en-GB" sz="1600" b="0" i="0" u="none" strike="noStrike" baseline="0">
                <a:solidFill>
                  <a:srgbClr val="292F33"/>
                </a:solidFill>
                <a:latin typeface="Verdana" panose="020B0604030504040204" pitchFamily="34" charset="0"/>
              </a:rPr>
              <a:t>1) a man who prostitutes his body to another’s lust for hire</a:t>
            </a:r>
          </a:p>
          <a:p>
            <a:pPr marL="0" marR="0" indent="0" algn="l" rtl="0">
              <a:lnSpc>
                <a:spcPct val="100000"/>
              </a:lnSpc>
              <a:spcBef>
                <a:spcPts val="0"/>
              </a:spcBef>
              <a:buNone/>
            </a:pPr>
            <a:r>
              <a:rPr lang="en-GB" sz="1600" b="0" i="0" u="none" strike="noStrike" baseline="0">
                <a:solidFill>
                  <a:srgbClr val="292F33"/>
                </a:solidFill>
                <a:latin typeface="Verdana" panose="020B0604030504040204" pitchFamily="34" charset="0"/>
              </a:rPr>
              <a:t>2) a male prostitute</a:t>
            </a:r>
          </a:p>
          <a:p>
            <a:pPr marL="0" marR="0" indent="0" algn="l" rtl="0">
              <a:lnSpc>
                <a:spcPct val="100000"/>
              </a:lnSpc>
              <a:spcBef>
                <a:spcPts val="0"/>
              </a:spcBef>
              <a:buNone/>
            </a:pPr>
            <a:r>
              <a:rPr lang="en-GB" sz="1600" b="0" i="0" u="none" strike="noStrike" baseline="0">
                <a:solidFill>
                  <a:srgbClr val="292F33"/>
                </a:solidFill>
                <a:latin typeface="Verdana" panose="020B0604030504040204" pitchFamily="34" charset="0"/>
              </a:rPr>
              <a:t>3) a man who indulges in unlawful sexual intercourse, a fornicator</a:t>
            </a:r>
          </a:p>
          <a:p>
            <a:pPr marL="0" marR="0" indent="0" algn="l" rtl="0">
              <a:lnSpc>
                <a:spcPct val="100000"/>
              </a:lnSpc>
              <a:spcBef>
                <a:spcPts val="0"/>
              </a:spcBef>
              <a:buNone/>
            </a:pPr>
            <a:r>
              <a:rPr lang="en-GB" sz="1600">
                <a:solidFill>
                  <a:srgbClr val="292F33"/>
                </a:solidFill>
                <a:latin typeface="Verdana" panose="020B0604030504040204" pitchFamily="34" charset="0"/>
              </a:rPr>
              <a:t>1 Cor 6:15-20</a:t>
            </a:r>
            <a:endParaRPr lang="en-GB" sz="1600"/>
          </a:p>
        </p:txBody>
      </p:sp>
      <p:sp>
        <p:nvSpPr>
          <p:cNvPr id="15" name="Content Placeholder 14">
            <a:extLst>
              <a:ext uri="{FF2B5EF4-FFF2-40B4-BE49-F238E27FC236}">
                <a16:creationId xmlns:a16="http://schemas.microsoft.com/office/drawing/2014/main" id="{EEF599EA-07A8-2A28-39FD-D397E7B45F58}"/>
              </a:ext>
            </a:extLst>
          </p:cNvPr>
          <p:cNvSpPr>
            <a:spLocks noGrp="1"/>
          </p:cNvSpPr>
          <p:nvPr>
            <p:ph sz="quarter" idx="4"/>
          </p:nvPr>
        </p:nvSpPr>
        <p:spPr>
          <a:xfrm>
            <a:off x="379405" y="2724085"/>
            <a:ext cx="5939789" cy="1477328"/>
          </a:xfrm>
        </p:spPr>
        <p:txBody>
          <a:bodyPr/>
          <a:lstStyle/>
          <a:p>
            <a:pPr marL="0" marR="0" indent="0" algn="l" rtl="0">
              <a:lnSpc>
                <a:spcPct val="100000"/>
              </a:lnSpc>
              <a:spcBef>
                <a:spcPts val="0"/>
              </a:spcBef>
              <a:buNone/>
            </a:pPr>
            <a:r>
              <a:rPr lang="el-GR" sz="1600" b="0" i="0" u="none" strike="noStrike" baseline="0">
                <a:solidFill>
                  <a:srgbClr val="2E78C2"/>
                </a:solidFill>
                <a:latin typeface="Galatia SIL" panose="02000600020000020004" pitchFamily="2" charset="0"/>
              </a:rPr>
              <a:t>πλεονέκτης</a:t>
            </a:r>
            <a:r>
              <a:rPr lang="en-GB" sz="1600" b="0" i="0" u="none" strike="noStrike" baseline="0">
                <a:solidFill>
                  <a:srgbClr val="2E78C2"/>
                </a:solidFill>
                <a:latin typeface="Galatia SIL" panose="02000600020000020004" pitchFamily="2" charset="0"/>
              </a:rPr>
              <a:t> (Covetous/Greedy)</a:t>
            </a:r>
            <a:endParaRPr lang="el-GR" sz="1600" b="0" i="0" u="none" strike="noStrike" baseline="0">
              <a:solidFill>
                <a:srgbClr val="292F33"/>
              </a:solidFill>
              <a:latin typeface="Verdana" panose="020B0604030504040204" pitchFamily="34" charset="0"/>
            </a:endParaRPr>
          </a:p>
          <a:p>
            <a:pPr marL="0" marR="0" indent="0" algn="l" rtl="0">
              <a:lnSpc>
                <a:spcPct val="100000"/>
              </a:lnSpc>
              <a:spcBef>
                <a:spcPts val="0"/>
              </a:spcBef>
              <a:buNone/>
            </a:pPr>
            <a:r>
              <a:rPr lang="en-GB" sz="1600" b="0" i="0" u="none" strike="noStrike" baseline="0" err="1">
                <a:solidFill>
                  <a:srgbClr val="2E78C2"/>
                </a:solidFill>
                <a:latin typeface="Doulos SIL" panose="02000500070000020004" pitchFamily="2" charset="0"/>
              </a:rPr>
              <a:t>pleonektēs</a:t>
            </a:r>
            <a:endParaRPr lang="en-GB" sz="1600" b="0" i="0" u="none" strike="noStrike" baseline="0">
              <a:solidFill>
                <a:srgbClr val="292F33"/>
              </a:solidFill>
              <a:latin typeface="Verdana" panose="020B0604030504040204" pitchFamily="34" charset="0"/>
            </a:endParaRPr>
          </a:p>
          <a:p>
            <a:pPr marL="0" marR="0" indent="0" algn="l" rtl="0">
              <a:lnSpc>
                <a:spcPct val="100000"/>
              </a:lnSpc>
              <a:spcBef>
                <a:spcPts val="0"/>
              </a:spcBef>
              <a:buNone/>
            </a:pPr>
            <a:r>
              <a:rPr lang="en-GB" sz="1600" b="0" i="0" u="none" strike="noStrike" baseline="0">
                <a:solidFill>
                  <a:srgbClr val="292F33"/>
                </a:solidFill>
                <a:latin typeface="Verdana" panose="020B0604030504040204" pitchFamily="34" charset="0"/>
              </a:rPr>
              <a:t>1) one eager to have more, especially what belongs to others</a:t>
            </a:r>
          </a:p>
          <a:p>
            <a:pPr marL="0" marR="0" indent="0" algn="l" rtl="0">
              <a:lnSpc>
                <a:spcPct val="100000"/>
              </a:lnSpc>
              <a:spcBef>
                <a:spcPts val="0"/>
              </a:spcBef>
              <a:buNone/>
            </a:pPr>
            <a:r>
              <a:rPr lang="en-GB" sz="1600" b="0" i="0" u="none" strike="noStrike" baseline="0">
                <a:solidFill>
                  <a:srgbClr val="292F33"/>
                </a:solidFill>
                <a:latin typeface="Verdana" panose="020B0604030504040204" pitchFamily="34" charset="0"/>
              </a:rPr>
              <a:t>2) greedy of gain, covetous</a:t>
            </a:r>
          </a:p>
          <a:p>
            <a:pPr marL="0" marR="0" indent="0" algn="l" rtl="0">
              <a:lnSpc>
                <a:spcPct val="100000"/>
              </a:lnSpc>
              <a:spcBef>
                <a:spcPts val="0"/>
              </a:spcBef>
              <a:buNone/>
            </a:pPr>
            <a:r>
              <a:rPr lang="en-GB" sz="1600"/>
              <a:t>Luke 12:15</a:t>
            </a:r>
          </a:p>
          <a:p>
            <a:pPr marL="0" marR="0" indent="0" algn="l" rtl="0">
              <a:lnSpc>
                <a:spcPct val="100000"/>
              </a:lnSpc>
              <a:spcBef>
                <a:spcPts val="0"/>
              </a:spcBef>
              <a:buNone/>
            </a:pPr>
            <a:endParaRPr lang="en-GB" sz="1600"/>
          </a:p>
          <a:p>
            <a:pPr marL="0" marR="0" indent="0" algn="l" rtl="0">
              <a:lnSpc>
                <a:spcPct val="100000"/>
              </a:lnSpc>
              <a:spcBef>
                <a:spcPts val="0"/>
              </a:spcBef>
              <a:buNone/>
            </a:pPr>
            <a:endParaRPr lang="en-GB" sz="1600"/>
          </a:p>
        </p:txBody>
      </p:sp>
    </p:spTree>
    <p:extLst>
      <p:ext uri="{BB962C8B-B14F-4D97-AF65-F5344CB8AC3E}">
        <p14:creationId xmlns:p14="http://schemas.microsoft.com/office/powerpoint/2010/main" val="930849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6B019-DA91-9DAE-3046-AF43B275283F}"/>
              </a:ext>
            </a:extLst>
          </p:cNvPr>
          <p:cNvSpPr>
            <a:spLocks noGrp="1"/>
          </p:cNvSpPr>
          <p:nvPr>
            <p:ph type="title"/>
          </p:nvPr>
        </p:nvSpPr>
        <p:spPr>
          <a:xfrm>
            <a:off x="254923" y="-63095"/>
            <a:ext cx="11829489" cy="715346"/>
          </a:xfrm>
        </p:spPr>
        <p:txBody>
          <a:bodyPr anchor="ctr">
            <a:normAutofit fontScale="90000"/>
          </a:bodyPr>
          <a:lstStyle/>
          <a:p>
            <a:r>
              <a:rPr lang="en-GB" sz="2800"/>
              <a:t>What </a:t>
            </a:r>
            <a:r>
              <a:rPr lang="en-GB" sz="2800" dirty="0"/>
              <a:t>are </a:t>
            </a:r>
            <a:r>
              <a:rPr lang="en-GB" sz="2800"/>
              <a:t>good </a:t>
            </a:r>
            <a:r>
              <a:rPr lang="en-GB" sz="2800" dirty="0"/>
              <a:t>examples </a:t>
            </a:r>
            <a:r>
              <a:rPr lang="en-GB" sz="2800"/>
              <a:t>of leavened</a:t>
            </a:r>
            <a:r>
              <a:rPr lang="en-GB" sz="2800" dirty="0"/>
              <a:t>/</a:t>
            </a:r>
            <a:r>
              <a:rPr lang="en-GB" sz="2800"/>
              <a:t>unleavened</a:t>
            </a:r>
            <a:r>
              <a:rPr lang="en-GB" sz="2800" dirty="0"/>
              <a:t> personal</a:t>
            </a:r>
            <a:r>
              <a:rPr lang="en-GB" sz="2800"/>
              <a:t> outcomes?</a:t>
            </a:r>
          </a:p>
        </p:txBody>
      </p:sp>
      <p:sp>
        <p:nvSpPr>
          <p:cNvPr id="8" name="Date Placeholder 7">
            <a:extLst>
              <a:ext uri="{FF2B5EF4-FFF2-40B4-BE49-F238E27FC236}">
                <a16:creationId xmlns:a16="http://schemas.microsoft.com/office/drawing/2014/main" id="{960682A4-A16D-D366-851D-D787A8239898}"/>
              </a:ext>
            </a:extLst>
          </p:cNvPr>
          <p:cNvSpPr>
            <a:spLocks noGrp="1"/>
          </p:cNvSpPr>
          <p:nvPr>
            <p:ph type="dt" sz="half" idx="10"/>
          </p:nvPr>
        </p:nvSpPr>
        <p:spPr>
          <a:xfrm>
            <a:off x="9323285" y="6434524"/>
            <a:ext cx="2067867" cy="365125"/>
          </a:xfrm>
        </p:spPr>
        <p:txBody>
          <a:bodyPr anchor="ctr">
            <a:normAutofit/>
          </a:bodyPr>
          <a:lstStyle/>
          <a:p>
            <a:pPr rtl="0">
              <a:spcAft>
                <a:spcPts val="600"/>
              </a:spcAft>
            </a:pPr>
            <a:r>
              <a:rPr lang="en-GB"/>
              <a:t>2/8/20XX</a:t>
            </a:r>
          </a:p>
        </p:txBody>
      </p:sp>
      <p:sp>
        <p:nvSpPr>
          <p:cNvPr id="9" name="Slide Number Placeholder 8">
            <a:extLst>
              <a:ext uri="{FF2B5EF4-FFF2-40B4-BE49-F238E27FC236}">
                <a16:creationId xmlns:a16="http://schemas.microsoft.com/office/drawing/2014/main" id="{73B3D486-BFA0-0749-D45B-E3766095891C}"/>
              </a:ext>
            </a:extLst>
          </p:cNvPr>
          <p:cNvSpPr>
            <a:spLocks noGrp="1"/>
          </p:cNvSpPr>
          <p:nvPr>
            <p:ph type="sldNum" sz="quarter" idx="12"/>
          </p:nvPr>
        </p:nvSpPr>
        <p:spPr>
          <a:xfrm>
            <a:off x="11391152" y="6434524"/>
            <a:ext cx="693261" cy="365125"/>
          </a:xfrm>
        </p:spPr>
        <p:txBody>
          <a:bodyPr anchor="ctr">
            <a:normAutofit/>
          </a:bodyPr>
          <a:lstStyle/>
          <a:p>
            <a:pPr rtl="0">
              <a:lnSpc>
                <a:spcPct val="90000"/>
              </a:lnSpc>
              <a:spcAft>
                <a:spcPts val="600"/>
              </a:spcAft>
            </a:pPr>
            <a:fld id="{08AB70BE-1769-45B8-85A6-0C837432C7E6}" type="slidenum">
              <a:rPr lang="en-GB" sz="1900" smtClean="0"/>
              <a:pPr rtl="0">
                <a:lnSpc>
                  <a:spcPct val="90000"/>
                </a:lnSpc>
                <a:spcAft>
                  <a:spcPts val="600"/>
                </a:spcAft>
              </a:pPr>
              <a:t>9</a:t>
            </a:fld>
            <a:endParaRPr lang="en-GB" sz="1900"/>
          </a:p>
        </p:txBody>
      </p:sp>
      <p:graphicFrame>
        <p:nvGraphicFramePr>
          <p:cNvPr id="14" name="Table 13">
            <a:extLst>
              <a:ext uri="{FF2B5EF4-FFF2-40B4-BE49-F238E27FC236}">
                <a16:creationId xmlns:a16="http://schemas.microsoft.com/office/drawing/2014/main" id="{38492590-809C-65D5-2298-9A6766AE7FFD}"/>
              </a:ext>
            </a:extLst>
          </p:cNvPr>
          <p:cNvGraphicFramePr>
            <a:graphicFrameLocks noGrp="1"/>
          </p:cNvGraphicFramePr>
          <p:nvPr>
            <p:extLst>
              <p:ext uri="{D42A27DB-BD31-4B8C-83A1-F6EECF244321}">
                <p14:modId xmlns:p14="http://schemas.microsoft.com/office/powerpoint/2010/main" val="2088250808"/>
              </p:ext>
            </p:extLst>
          </p:nvPr>
        </p:nvGraphicFramePr>
        <p:xfrm>
          <a:off x="372533" y="557078"/>
          <a:ext cx="11564544" cy="5039073"/>
        </p:xfrm>
        <a:graphic>
          <a:graphicData uri="http://schemas.openxmlformats.org/drawingml/2006/table">
            <a:tbl>
              <a:tblPr firstRow="1" bandRow="1">
                <a:tableStyleId>{5C22544A-7EE6-4342-B048-85BDC9FD1C3A}</a:tableStyleId>
              </a:tblPr>
              <a:tblGrid>
                <a:gridCol w="1047183">
                  <a:extLst>
                    <a:ext uri="{9D8B030D-6E8A-4147-A177-3AD203B41FA5}">
                      <a16:colId xmlns:a16="http://schemas.microsoft.com/office/drawing/2014/main" val="3794044079"/>
                    </a:ext>
                  </a:extLst>
                </a:gridCol>
                <a:gridCol w="4642941">
                  <a:extLst>
                    <a:ext uri="{9D8B030D-6E8A-4147-A177-3AD203B41FA5}">
                      <a16:colId xmlns:a16="http://schemas.microsoft.com/office/drawing/2014/main" val="2125248465"/>
                    </a:ext>
                  </a:extLst>
                </a:gridCol>
                <a:gridCol w="3835651">
                  <a:extLst>
                    <a:ext uri="{9D8B030D-6E8A-4147-A177-3AD203B41FA5}">
                      <a16:colId xmlns:a16="http://schemas.microsoft.com/office/drawing/2014/main" val="1837320684"/>
                    </a:ext>
                  </a:extLst>
                </a:gridCol>
                <a:gridCol w="2038769">
                  <a:extLst>
                    <a:ext uri="{9D8B030D-6E8A-4147-A177-3AD203B41FA5}">
                      <a16:colId xmlns:a16="http://schemas.microsoft.com/office/drawing/2014/main" val="2848166412"/>
                    </a:ext>
                  </a:extLst>
                </a:gridCol>
              </a:tblGrid>
              <a:tr h="333736">
                <a:tc>
                  <a:txBody>
                    <a:bodyPr/>
                    <a:lstStyle/>
                    <a:p>
                      <a:pPr rtl="0">
                        <a:buNone/>
                      </a:pPr>
                      <a:r>
                        <a:rPr lang="en-GB" sz="1100" b="1">
                          <a:solidFill>
                            <a:srgbClr val="000000"/>
                          </a:solidFill>
                          <a:effectLst/>
                          <a:latin typeface="Arial" panose="020B0604020202020204" pitchFamily="34" charset="0"/>
                        </a:rPr>
                        <a:t>Category</a:t>
                      </a:r>
                    </a:p>
                  </a:txBody>
                  <a:tcPr marL="32881" marR="32881" marT="16440" marB="16440" anchor="ctr"/>
                </a:tc>
                <a:tc>
                  <a:txBody>
                    <a:bodyPr/>
                    <a:lstStyle/>
                    <a:p>
                      <a:pPr rtl="0">
                        <a:buNone/>
                      </a:pPr>
                      <a:r>
                        <a:rPr lang="en-GB" sz="1100" b="1">
                          <a:solidFill>
                            <a:srgbClr val="000000"/>
                          </a:solidFill>
                          <a:effectLst/>
                          <a:latin typeface="Arial" panose="020B0604020202020204" pitchFamily="34" charset="0"/>
                        </a:rPr>
                        <a:t>Saul</a:t>
                      </a:r>
                    </a:p>
                  </a:txBody>
                  <a:tcPr marL="32881" marR="32881" marT="16440" marB="16440" anchor="ctr"/>
                </a:tc>
                <a:tc>
                  <a:txBody>
                    <a:bodyPr/>
                    <a:lstStyle/>
                    <a:p>
                      <a:pPr rtl="0">
                        <a:buNone/>
                      </a:pPr>
                      <a:r>
                        <a:rPr lang="en-GB" sz="1100" b="1">
                          <a:solidFill>
                            <a:srgbClr val="000000"/>
                          </a:solidFill>
                          <a:effectLst/>
                          <a:latin typeface="Arial" panose="020B0604020202020204" pitchFamily="34" charset="0"/>
                        </a:rPr>
                        <a:t>David</a:t>
                      </a:r>
                    </a:p>
                  </a:txBody>
                  <a:tcPr marL="32881" marR="32881" marT="16440" marB="16440" anchor="ctr"/>
                </a:tc>
                <a:tc>
                  <a:txBody>
                    <a:bodyPr/>
                    <a:lstStyle/>
                    <a:p>
                      <a:pPr rtl="0">
                        <a:buNone/>
                      </a:pPr>
                      <a:r>
                        <a:rPr lang="en-GB" sz="1100" b="1">
                          <a:solidFill>
                            <a:srgbClr val="000000"/>
                          </a:solidFill>
                          <a:effectLst/>
                          <a:latin typeface="Arial" panose="020B0604020202020204" pitchFamily="34" charset="0"/>
                        </a:rPr>
                        <a:t>Similar Precedent</a:t>
                      </a:r>
                    </a:p>
                  </a:txBody>
                  <a:tcPr marL="32881" marR="32881" marT="16440" marB="16440" anchor="ctr"/>
                </a:tc>
                <a:extLst>
                  <a:ext uri="{0D108BD9-81ED-4DB2-BD59-A6C34878D82A}">
                    <a16:rowId xmlns:a16="http://schemas.microsoft.com/office/drawing/2014/main" val="2842768148"/>
                  </a:ext>
                </a:extLst>
              </a:tr>
              <a:tr h="633057">
                <a:tc>
                  <a:txBody>
                    <a:bodyPr/>
                    <a:lstStyle/>
                    <a:p>
                      <a:pPr rtl="0">
                        <a:buNone/>
                      </a:pPr>
                      <a:r>
                        <a:rPr lang="en-GB" sz="1100">
                          <a:solidFill>
                            <a:srgbClr val="000000"/>
                          </a:solidFill>
                          <a:effectLst/>
                          <a:latin typeface="Arial" panose="020B0604020202020204" pitchFamily="34" charset="0"/>
                        </a:rPr>
                        <a:t>Initial Calling</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Chosen by God, </a:t>
                      </a:r>
                      <a:r>
                        <a:rPr lang="en-GB" sz="1100" b="1">
                          <a:solidFill>
                            <a:srgbClr val="000000"/>
                          </a:solidFill>
                          <a:effectLst/>
                          <a:latin typeface="Arial" panose="020B0604020202020204" pitchFamily="34" charset="0"/>
                        </a:rPr>
                        <a:t>anointed by Samuel</a:t>
                      </a:r>
                      <a:r>
                        <a:rPr lang="en-GB" sz="1100">
                          <a:solidFill>
                            <a:srgbClr val="000000"/>
                          </a:solidFill>
                          <a:effectLst/>
                          <a:latin typeface="Arial" panose="020B0604020202020204" pitchFamily="34" charset="0"/>
                        </a:rPr>
                        <a:t> (1 Samuel 10:1); Spirit empowered him (1 Samuel 10:10). Prophesied (1 Samuel 10:5-13)</a:t>
                      </a:r>
                    </a:p>
                  </a:txBody>
                  <a:tcPr marL="32881" marR="32881" marT="16440" marB="16440" anchor="ctr"/>
                </a:tc>
                <a:tc>
                  <a:txBody>
                    <a:bodyPr/>
                    <a:lstStyle/>
                    <a:p>
                      <a:pPr rtl="0">
                        <a:buNone/>
                      </a:pPr>
                      <a:r>
                        <a:rPr lang="en-GB" sz="1100" b="1">
                          <a:solidFill>
                            <a:srgbClr val="000000"/>
                          </a:solidFill>
                          <a:effectLst/>
                          <a:latin typeface="Arial" panose="020B0604020202020204" pitchFamily="34" charset="0"/>
                        </a:rPr>
                        <a:t>Anointed by Samuel</a:t>
                      </a:r>
                      <a:r>
                        <a:rPr lang="en-GB" sz="1100">
                          <a:solidFill>
                            <a:srgbClr val="000000"/>
                          </a:solidFill>
                          <a:effectLst/>
                          <a:latin typeface="Arial" panose="020B0604020202020204" pitchFamily="34" charset="0"/>
                        </a:rPr>
                        <a:t> as God’s choice (1 Samuel 16:13); Spirit came upon him (1 Samuel 16:13). Prophesied (2 Samuel 23:1-2)</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Both </a:t>
                      </a:r>
                      <a:r>
                        <a:rPr lang="en-GB" sz="1100" b="1">
                          <a:solidFill>
                            <a:srgbClr val="000000"/>
                          </a:solidFill>
                          <a:effectLst/>
                          <a:latin typeface="Arial" panose="020B0604020202020204" pitchFamily="34" charset="0"/>
                        </a:rPr>
                        <a:t>divinely selected</a:t>
                      </a:r>
                      <a:r>
                        <a:rPr lang="en-GB" sz="1100">
                          <a:solidFill>
                            <a:srgbClr val="000000"/>
                          </a:solidFill>
                          <a:effectLst/>
                          <a:latin typeface="Arial" panose="020B0604020202020204" pitchFamily="34" charset="0"/>
                        </a:rPr>
                        <a:t> and </a:t>
                      </a:r>
                      <a:r>
                        <a:rPr lang="en-GB" sz="1100" b="1">
                          <a:solidFill>
                            <a:srgbClr val="000000"/>
                          </a:solidFill>
                          <a:effectLst/>
                          <a:latin typeface="Arial" panose="020B0604020202020204" pitchFamily="34" charset="0"/>
                        </a:rPr>
                        <a:t>Spirit-filled</a:t>
                      </a:r>
                      <a:r>
                        <a:rPr lang="en-GB" sz="1100">
                          <a:solidFill>
                            <a:srgbClr val="000000"/>
                          </a:solidFill>
                          <a:effectLst/>
                          <a:latin typeface="Arial" panose="020B0604020202020204" pitchFamily="34" charset="0"/>
                        </a:rPr>
                        <a:t> at the start.</a:t>
                      </a:r>
                    </a:p>
                  </a:txBody>
                  <a:tcPr marL="32881" marR="32881" marT="16440" marB="16440" anchor="ctr"/>
                </a:tc>
                <a:extLst>
                  <a:ext uri="{0D108BD9-81ED-4DB2-BD59-A6C34878D82A}">
                    <a16:rowId xmlns:a16="http://schemas.microsoft.com/office/drawing/2014/main" val="3738108295"/>
                  </a:ext>
                </a:extLst>
              </a:tr>
              <a:tr h="482191">
                <a:tc>
                  <a:txBody>
                    <a:bodyPr/>
                    <a:lstStyle/>
                    <a:p>
                      <a:pPr rtl="0">
                        <a:buNone/>
                      </a:pPr>
                      <a:r>
                        <a:rPr lang="en-GB" sz="1100">
                          <a:solidFill>
                            <a:srgbClr val="000000"/>
                          </a:solidFill>
                          <a:effectLst/>
                          <a:latin typeface="Arial" panose="020B0604020202020204" pitchFamily="34" charset="0"/>
                        </a:rPr>
                        <a:t>Early Faithfulness</a:t>
                      </a:r>
                    </a:p>
                  </a:txBody>
                  <a:tcPr marL="32881" marR="32881" marT="16440" marB="16440" anchor="ctr"/>
                </a:tc>
                <a:tc>
                  <a:txBody>
                    <a:bodyPr/>
                    <a:lstStyle/>
                    <a:p>
                      <a:pPr rtl="0">
                        <a:buNone/>
                      </a:pPr>
                      <a:r>
                        <a:rPr lang="en-GB" sz="1100" b="1">
                          <a:solidFill>
                            <a:srgbClr val="000000"/>
                          </a:solidFill>
                          <a:effectLst/>
                          <a:latin typeface="Arial" panose="020B0604020202020204" pitchFamily="34" charset="0"/>
                        </a:rPr>
                        <a:t>Obeyed God initially</a:t>
                      </a:r>
                      <a:r>
                        <a:rPr lang="en-GB" sz="1100">
                          <a:solidFill>
                            <a:srgbClr val="000000"/>
                          </a:solidFill>
                          <a:effectLst/>
                          <a:latin typeface="Arial" panose="020B0604020202020204" pitchFamily="34" charset="0"/>
                        </a:rPr>
                        <a:t>, led with divine </a:t>
                      </a:r>
                      <a:r>
                        <a:rPr lang="en-GB" sz="1100" err="1">
                          <a:solidFill>
                            <a:srgbClr val="000000"/>
                          </a:solidFill>
                          <a:effectLst/>
                          <a:latin typeface="Arial" panose="020B0604020202020204" pitchFamily="34" charset="0"/>
                        </a:rPr>
                        <a:t>favor</a:t>
                      </a:r>
                      <a:r>
                        <a:rPr lang="en-GB" sz="1100">
                          <a:solidFill>
                            <a:srgbClr val="000000"/>
                          </a:solidFill>
                          <a:effectLst/>
                          <a:latin typeface="Arial" panose="020B0604020202020204" pitchFamily="34" charset="0"/>
                        </a:rPr>
                        <a:t> (1 Samuel 11:6-7).</a:t>
                      </a:r>
                    </a:p>
                  </a:txBody>
                  <a:tcPr marL="32881" marR="32881" marT="16440" marB="16440" anchor="ctr"/>
                </a:tc>
                <a:tc>
                  <a:txBody>
                    <a:bodyPr/>
                    <a:lstStyle/>
                    <a:p>
                      <a:pPr rtl="0">
                        <a:buNone/>
                      </a:pPr>
                      <a:r>
                        <a:rPr lang="en-GB" sz="1100" b="1">
                          <a:solidFill>
                            <a:srgbClr val="000000"/>
                          </a:solidFill>
                          <a:effectLst/>
                          <a:latin typeface="Arial" panose="020B0604020202020204" pitchFamily="34" charset="0"/>
                        </a:rPr>
                        <a:t>Trusted God</a:t>
                      </a:r>
                      <a:r>
                        <a:rPr lang="en-GB" sz="1100">
                          <a:solidFill>
                            <a:srgbClr val="000000"/>
                          </a:solidFill>
                          <a:effectLst/>
                          <a:latin typeface="Arial" panose="020B0604020202020204" pitchFamily="34" charset="0"/>
                        </a:rPr>
                        <a:t> against Goliath, praised Him (1 Samuel 17:45-47).</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Both began with reliance on God’s guidance.</a:t>
                      </a:r>
                    </a:p>
                  </a:txBody>
                  <a:tcPr marL="32881" marR="32881" marT="16440" marB="16440" anchor="ctr"/>
                </a:tc>
                <a:extLst>
                  <a:ext uri="{0D108BD9-81ED-4DB2-BD59-A6C34878D82A}">
                    <a16:rowId xmlns:a16="http://schemas.microsoft.com/office/drawing/2014/main" val="1641928130"/>
                  </a:ext>
                </a:extLst>
              </a:tr>
              <a:tr h="1236524">
                <a:tc>
                  <a:txBody>
                    <a:bodyPr/>
                    <a:lstStyle/>
                    <a:p>
                      <a:pPr rtl="0">
                        <a:buNone/>
                      </a:pPr>
                      <a:r>
                        <a:rPr lang="en-GB" sz="1100">
                          <a:solidFill>
                            <a:srgbClr val="000000"/>
                          </a:solidFill>
                          <a:effectLst/>
                          <a:latin typeface="Arial" panose="020B0604020202020204" pitchFamily="34" charset="0"/>
                        </a:rPr>
                        <a:t>Major Infractions</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1. Unauthorized sacrifice (1 Samuel 13:8-14).</a:t>
                      </a:r>
                    </a:p>
                    <a:p>
                      <a:pPr rtl="0">
                        <a:buNone/>
                      </a:pPr>
                      <a:r>
                        <a:rPr lang="en-GB" sz="1100">
                          <a:solidFill>
                            <a:srgbClr val="000000"/>
                          </a:solidFill>
                          <a:effectLst/>
                          <a:latin typeface="Arial" panose="020B0604020202020204" pitchFamily="34" charset="0"/>
                        </a:rPr>
                        <a:t>2. Disobedience and Greed in Amalekite war (1 Samuel 15:1-23).</a:t>
                      </a:r>
                    </a:p>
                    <a:p>
                      <a:pPr rtl="0">
                        <a:buNone/>
                      </a:pPr>
                      <a:r>
                        <a:rPr lang="en-GB" sz="1100">
                          <a:solidFill>
                            <a:srgbClr val="000000"/>
                          </a:solidFill>
                          <a:effectLst/>
                          <a:latin typeface="Arial" panose="020B0604020202020204" pitchFamily="34" charset="0"/>
                        </a:rPr>
                        <a:t>3. Murder of priests (1 Samuel 22:6-19).</a:t>
                      </a:r>
                    </a:p>
                    <a:p>
                      <a:pPr rtl="0">
                        <a:buNone/>
                      </a:pPr>
                      <a:r>
                        <a:rPr lang="en-GB" sz="1100">
                          <a:solidFill>
                            <a:srgbClr val="000000"/>
                          </a:solidFill>
                          <a:effectLst/>
                          <a:latin typeface="Arial" panose="020B0604020202020204" pitchFamily="34" charset="0"/>
                        </a:rPr>
                        <a:t>4. Necromancy (1 Samuel 28:7-20).</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1. Adultery with Bathsheba (2 Samuel 11:2-5).</a:t>
                      </a:r>
                    </a:p>
                    <a:p>
                      <a:pPr rtl="0">
                        <a:buNone/>
                      </a:pPr>
                      <a:r>
                        <a:rPr lang="en-GB" sz="1100">
                          <a:solidFill>
                            <a:srgbClr val="000000"/>
                          </a:solidFill>
                          <a:effectLst/>
                          <a:latin typeface="Arial" panose="020B0604020202020204" pitchFamily="34" charset="0"/>
                        </a:rPr>
                        <a:t>2. Murder of Uriah (2 Samuel 11:14-17).</a:t>
                      </a:r>
                    </a:p>
                    <a:p>
                      <a:pPr rtl="0">
                        <a:buNone/>
                      </a:pPr>
                      <a:r>
                        <a:rPr lang="en-GB" sz="1100">
                          <a:solidFill>
                            <a:srgbClr val="000000"/>
                          </a:solidFill>
                          <a:effectLst/>
                          <a:latin typeface="Arial" panose="020B0604020202020204" pitchFamily="34" charset="0"/>
                        </a:rPr>
                        <a:t>3. Census out of pride (2 Samuel 24:1-10).</a:t>
                      </a:r>
                    </a:p>
                    <a:p>
                      <a:pPr rtl="0">
                        <a:buNone/>
                      </a:pPr>
                      <a:r>
                        <a:rPr lang="en-GB" sz="1100">
                          <a:solidFill>
                            <a:srgbClr val="000000"/>
                          </a:solidFill>
                          <a:effectLst/>
                          <a:latin typeface="Arial" panose="020B0604020202020204" pitchFamily="34" charset="0"/>
                        </a:rPr>
                        <a:t>4. Polygamy (2 Samuel 3:2-5).</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Both sinned gravely against God’s laws as leaders.</a:t>
                      </a:r>
                    </a:p>
                  </a:txBody>
                  <a:tcPr marL="32881" marR="32881" marT="16440" marB="16440" anchor="ctr"/>
                </a:tc>
                <a:extLst>
                  <a:ext uri="{0D108BD9-81ED-4DB2-BD59-A6C34878D82A}">
                    <a16:rowId xmlns:a16="http://schemas.microsoft.com/office/drawing/2014/main" val="3576591289"/>
                  </a:ext>
                </a:extLst>
              </a:tr>
              <a:tr h="424801">
                <a:tc>
                  <a:txBody>
                    <a:bodyPr/>
                    <a:lstStyle/>
                    <a:p>
                      <a:pPr rtl="0">
                        <a:buNone/>
                      </a:pPr>
                      <a:r>
                        <a:rPr lang="en-GB" sz="1100">
                          <a:solidFill>
                            <a:srgbClr val="000000"/>
                          </a:solidFill>
                          <a:effectLst/>
                          <a:latin typeface="Arial" panose="020B0604020202020204" pitchFamily="34" charset="0"/>
                        </a:rPr>
                        <a:t>Nature of Sins</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Disobedience, greed, envy-driven murder, forbidden practices.</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Lust, murder, pride; personal moral failings.</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Both violated God’s direct commands or moral code.</a:t>
                      </a:r>
                    </a:p>
                  </a:txBody>
                  <a:tcPr marL="32881" marR="32881" marT="16440" marB="16440" anchor="ctr"/>
                </a:tc>
                <a:extLst>
                  <a:ext uri="{0D108BD9-81ED-4DB2-BD59-A6C34878D82A}">
                    <a16:rowId xmlns:a16="http://schemas.microsoft.com/office/drawing/2014/main" val="673591317"/>
                  </a:ext>
                </a:extLst>
              </a:tr>
              <a:tr h="482191">
                <a:tc>
                  <a:txBody>
                    <a:bodyPr/>
                    <a:lstStyle/>
                    <a:p>
                      <a:pPr rtl="0">
                        <a:buNone/>
                      </a:pPr>
                      <a:r>
                        <a:rPr lang="en-GB" sz="1100">
                          <a:solidFill>
                            <a:srgbClr val="000000"/>
                          </a:solidFill>
                          <a:effectLst/>
                          <a:latin typeface="Arial" panose="020B0604020202020204" pitchFamily="34" charset="0"/>
                        </a:rPr>
                        <a:t>Response to Sin</a:t>
                      </a:r>
                    </a:p>
                  </a:txBody>
                  <a:tcPr marL="32881" marR="32881" marT="16440" marB="16440" anchor="ctr"/>
                </a:tc>
                <a:tc>
                  <a:txBody>
                    <a:bodyPr/>
                    <a:lstStyle/>
                    <a:p>
                      <a:pPr rtl="0">
                        <a:buNone/>
                      </a:pPr>
                      <a:r>
                        <a:rPr lang="en-GB" sz="1100" b="1">
                          <a:solidFill>
                            <a:srgbClr val="000000"/>
                          </a:solidFill>
                          <a:effectLst/>
                          <a:latin typeface="Arial" panose="020B0604020202020204" pitchFamily="34" charset="0"/>
                        </a:rPr>
                        <a:t>Denied or justified sins, no repentance</a:t>
                      </a:r>
                      <a:r>
                        <a:rPr lang="en-GB" sz="1100">
                          <a:solidFill>
                            <a:srgbClr val="000000"/>
                          </a:solidFill>
                          <a:effectLst/>
                          <a:latin typeface="Arial" panose="020B0604020202020204" pitchFamily="34" charset="0"/>
                        </a:rPr>
                        <a:t> (e.g., 1 Samuel 15:20-21).</a:t>
                      </a:r>
                    </a:p>
                  </a:txBody>
                  <a:tcPr marL="32881" marR="32881" marT="16440" marB="16440" anchor="ctr"/>
                </a:tc>
                <a:tc>
                  <a:txBody>
                    <a:bodyPr/>
                    <a:lstStyle/>
                    <a:p>
                      <a:pPr rtl="0">
                        <a:buNone/>
                      </a:pPr>
                      <a:r>
                        <a:rPr lang="en-GB" sz="1100" b="1">
                          <a:solidFill>
                            <a:srgbClr val="000000"/>
                          </a:solidFill>
                          <a:effectLst/>
                          <a:latin typeface="Arial" panose="020B0604020202020204" pitchFamily="34" charset="0"/>
                        </a:rPr>
                        <a:t>Confessed and repented</a:t>
                      </a:r>
                      <a:r>
                        <a:rPr lang="en-GB" sz="1100">
                          <a:solidFill>
                            <a:srgbClr val="000000"/>
                          </a:solidFill>
                          <a:effectLst/>
                          <a:latin typeface="Arial" panose="020B0604020202020204" pitchFamily="34" charset="0"/>
                        </a:rPr>
                        <a:t> (e.g., 2 Samuel 12:13, Psalm 51).</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Both faced divine confrontation (Samuel/Nathan).</a:t>
                      </a:r>
                    </a:p>
                  </a:txBody>
                  <a:tcPr marL="32881" marR="32881" marT="16440" marB="16440" anchor="ctr"/>
                </a:tc>
                <a:extLst>
                  <a:ext uri="{0D108BD9-81ED-4DB2-BD59-A6C34878D82A}">
                    <a16:rowId xmlns:a16="http://schemas.microsoft.com/office/drawing/2014/main" val="140381928"/>
                  </a:ext>
                </a:extLst>
              </a:tr>
              <a:tr h="482191">
                <a:tc>
                  <a:txBody>
                    <a:bodyPr/>
                    <a:lstStyle/>
                    <a:p>
                      <a:pPr rtl="0">
                        <a:buNone/>
                      </a:pPr>
                      <a:r>
                        <a:rPr lang="en-GB" sz="1100">
                          <a:solidFill>
                            <a:srgbClr val="000000"/>
                          </a:solidFill>
                          <a:effectLst/>
                          <a:latin typeface="Arial" panose="020B0604020202020204" pitchFamily="34" charset="0"/>
                        </a:rPr>
                        <a:t>Divine Communication</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Lost God’s favour (1 Samuel 15:11); no answers via prophets or Urim (1 Samuel 28:6).</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Retained access to God through prophets (e.g., Nathan, Gad) and prayer.</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Both initially heard from God, outcomes diverged.</a:t>
                      </a:r>
                    </a:p>
                  </a:txBody>
                  <a:tcPr marL="32881" marR="32881" marT="16440" marB="16440" anchor="ctr"/>
                </a:tc>
                <a:extLst>
                  <a:ext uri="{0D108BD9-81ED-4DB2-BD59-A6C34878D82A}">
                    <a16:rowId xmlns:a16="http://schemas.microsoft.com/office/drawing/2014/main" val="1563238451"/>
                  </a:ext>
                </a:extLst>
              </a:tr>
              <a:tr h="482191">
                <a:tc>
                  <a:txBody>
                    <a:bodyPr/>
                    <a:lstStyle/>
                    <a:p>
                      <a:pPr rtl="0">
                        <a:buNone/>
                      </a:pPr>
                      <a:r>
                        <a:rPr lang="en-GB" sz="1100">
                          <a:solidFill>
                            <a:srgbClr val="000000"/>
                          </a:solidFill>
                          <a:effectLst/>
                          <a:latin typeface="Arial" panose="020B0604020202020204" pitchFamily="34" charset="0"/>
                        </a:rPr>
                        <a:t>Consequences</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Rejected as king (1 Samuel 15:23); died under judgment (1 Samuel 31).</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Forgiven but punished (e.g., child’s death, 2 Samuel 12:14); dynasty endured.</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Both faced God’s discipline for their sins.</a:t>
                      </a:r>
                    </a:p>
                  </a:txBody>
                  <a:tcPr marL="32881" marR="32881" marT="16440" marB="16440" anchor="ctr"/>
                </a:tc>
                <a:extLst>
                  <a:ext uri="{0D108BD9-81ED-4DB2-BD59-A6C34878D82A}">
                    <a16:rowId xmlns:a16="http://schemas.microsoft.com/office/drawing/2014/main" val="3325155267"/>
                  </a:ext>
                </a:extLst>
              </a:tr>
              <a:tr h="482191">
                <a:tc>
                  <a:txBody>
                    <a:bodyPr/>
                    <a:lstStyle/>
                    <a:p>
                      <a:pPr rtl="0">
                        <a:buNone/>
                      </a:pPr>
                      <a:r>
                        <a:rPr lang="en-GB" sz="1100">
                          <a:solidFill>
                            <a:srgbClr val="000000"/>
                          </a:solidFill>
                          <a:effectLst/>
                          <a:latin typeface="Arial" panose="020B0604020202020204" pitchFamily="34" charset="0"/>
                        </a:rPr>
                        <a:t>Relationship Outcome</a:t>
                      </a:r>
                    </a:p>
                  </a:txBody>
                  <a:tcPr marL="32881" marR="32881" marT="16440" marB="16440" anchor="ctr"/>
                </a:tc>
                <a:tc>
                  <a:txBody>
                    <a:bodyPr/>
                    <a:lstStyle/>
                    <a:p>
                      <a:pPr rtl="0">
                        <a:buNone/>
                      </a:pPr>
                      <a:r>
                        <a:rPr lang="en-GB" sz="1100" b="1">
                          <a:solidFill>
                            <a:srgbClr val="000000"/>
                          </a:solidFill>
                          <a:effectLst/>
                          <a:latin typeface="Arial" panose="020B0604020202020204" pitchFamily="34" charset="0"/>
                        </a:rPr>
                        <a:t>Permanently severed</a:t>
                      </a:r>
                      <a:r>
                        <a:rPr lang="en-GB" sz="1100">
                          <a:solidFill>
                            <a:srgbClr val="000000"/>
                          </a:solidFill>
                          <a:effectLst/>
                          <a:latin typeface="Arial" panose="020B0604020202020204" pitchFamily="34" charset="0"/>
                        </a:rPr>
                        <a:t>; turned to witchcraft (1 Samuel 28).</a:t>
                      </a:r>
                    </a:p>
                  </a:txBody>
                  <a:tcPr marL="32881" marR="32881" marT="16440" marB="16440" anchor="ctr"/>
                </a:tc>
                <a:tc>
                  <a:txBody>
                    <a:bodyPr/>
                    <a:lstStyle/>
                    <a:p>
                      <a:pPr rtl="0">
                        <a:buNone/>
                      </a:pPr>
                      <a:r>
                        <a:rPr lang="en-GB" sz="1100" b="1">
                          <a:solidFill>
                            <a:srgbClr val="000000"/>
                          </a:solidFill>
                          <a:effectLst/>
                          <a:latin typeface="Arial" panose="020B0604020202020204" pitchFamily="34" charset="0"/>
                        </a:rPr>
                        <a:t>Restored after repentance</a:t>
                      </a:r>
                      <a:r>
                        <a:rPr lang="en-GB" sz="1100">
                          <a:solidFill>
                            <a:srgbClr val="000000"/>
                          </a:solidFill>
                          <a:effectLst/>
                          <a:latin typeface="Arial" panose="020B0604020202020204" pitchFamily="34" charset="0"/>
                        </a:rPr>
                        <a:t>; “</a:t>
                      </a:r>
                      <a:r>
                        <a:rPr lang="en-GB" sz="1100" b="1">
                          <a:solidFill>
                            <a:srgbClr val="000000"/>
                          </a:solidFill>
                          <a:effectLst/>
                          <a:latin typeface="Arial" panose="020B0604020202020204" pitchFamily="34" charset="0"/>
                        </a:rPr>
                        <a:t>man after God’s heart</a:t>
                      </a:r>
                      <a:r>
                        <a:rPr lang="en-GB" sz="1100">
                          <a:solidFill>
                            <a:srgbClr val="000000"/>
                          </a:solidFill>
                          <a:effectLst/>
                          <a:latin typeface="Arial" panose="020B0604020202020204" pitchFamily="34" charset="0"/>
                        </a:rPr>
                        <a:t>” (Acts 13:22).</a:t>
                      </a:r>
                    </a:p>
                  </a:txBody>
                  <a:tcPr marL="32881" marR="32881" marT="16440" marB="16440" anchor="ctr"/>
                </a:tc>
                <a:tc>
                  <a:txBody>
                    <a:bodyPr/>
                    <a:lstStyle/>
                    <a:p>
                      <a:pPr rtl="0">
                        <a:buNone/>
                      </a:pPr>
                      <a:r>
                        <a:rPr lang="en-GB" sz="1100">
                          <a:solidFill>
                            <a:srgbClr val="000000"/>
                          </a:solidFill>
                          <a:effectLst/>
                          <a:latin typeface="Arial" panose="020B0604020202020204" pitchFamily="34" charset="0"/>
                        </a:rPr>
                        <a:t>Both tested by sin, but faith repentance determined fate.</a:t>
                      </a:r>
                    </a:p>
                  </a:txBody>
                  <a:tcPr marL="32881" marR="32881" marT="16440" marB="16440" anchor="ctr"/>
                </a:tc>
                <a:extLst>
                  <a:ext uri="{0D108BD9-81ED-4DB2-BD59-A6C34878D82A}">
                    <a16:rowId xmlns:a16="http://schemas.microsoft.com/office/drawing/2014/main" val="1227148353"/>
                  </a:ext>
                </a:extLst>
              </a:tr>
            </a:tbl>
          </a:graphicData>
        </a:graphic>
      </p:graphicFrame>
      <p:sp>
        <p:nvSpPr>
          <p:cNvPr id="3" name="TextBox 2">
            <a:extLst>
              <a:ext uri="{FF2B5EF4-FFF2-40B4-BE49-F238E27FC236}">
                <a16:creationId xmlns:a16="http://schemas.microsoft.com/office/drawing/2014/main" id="{914A30A0-98AE-279F-D6C1-414A8A920AAC}"/>
              </a:ext>
            </a:extLst>
          </p:cNvPr>
          <p:cNvSpPr txBox="1"/>
          <p:nvPr/>
        </p:nvSpPr>
        <p:spPr>
          <a:xfrm>
            <a:off x="107587" y="5638679"/>
            <a:ext cx="12371335" cy="369332"/>
          </a:xfrm>
          <a:prstGeom prst="rect">
            <a:avLst/>
          </a:prstGeom>
          <a:noFill/>
        </p:spPr>
        <p:txBody>
          <a:bodyPr wrap="none" rtlCol="0">
            <a:spAutoFit/>
          </a:bodyPr>
          <a:lstStyle/>
          <a:p>
            <a:r>
              <a:rPr lang="en-GB"/>
              <a:t>Ecclesiastes 7:8 ESV </a:t>
            </a:r>
            <a:r>
              <a:rPr lang="en-GB" b="1"/>
              <a:t>Better is the end of a thing than its beginning</a:t>
            </a:r>
            <a:r>
              <a:rPr lang="en-GB"/>
              <a:t>, and the patient in spirit is better than the proud in spirit.</a:t>
            </a:r>
          </a:p>
        </p:txBody>
      </p:sp>
      <p:sp>
        <p:nvSpPr>
          <p:cNvPr id="4" name="TextBox 3">
            <a:extLst>
              <a:ext uri="{FF2B5EF4-FFF2-40B4-BE49-F238E27FC236}">
                <a16:creationId xmlns:a16="http://schemas.microsoft.com/office/drawing/2014/main" id="{7E2AB700-A402-6DA9-01B3-5EB6D79FF0F5}"/>
              </a:ext>
            </a:extLst>
          </p:cNvPr>
          <p:cNvSpPr txBox="1"/>
          <p:nvPr/>
        </p:nvSpPr>
        <p:spPr>
          <a:xfrm>
            <a:off x="107587" y="5991381"/>
            <a:ext cx="9614748" cy="369332"/>
          </a:xfrm>
          <a:prstGeom prst="rect">
            <a:avLst/>
          </a:prstGeom>
          <a:noFill/>
        </p:spPr>
        <p:txBody>
          <a:bodyPr wrap="none" rtlCol="0">
            <a:spAutoFit/>
          </a:bodyPr>
          <a:lstStyle/>
          <a:p>
            <a:r>
              <a:rPr lang="en-GB"/>
              <a:t>It’s not how you start out, but it’s how you end that counts. </a:t>
            </a:r>
            <a:r>
              <a:rPr lang="en-GB" i="1"/>
              <a:t>George W. Truett Baptist pastor 1926</a:t>
            </a:r>
          </a:p>
        </p:txBody>
      </p:sp>
      <p:sp>
        <p:nvSpPr>
          <p:cNvPr id="5" name="TextBox 4">
            <a:extLst>
              <a:ext uri="{FF2B5EF4-FFF2-40B4-BE49-F238E27FC236}">
                <a16:creationId xmlns:a16="http://schemas.microsoft.com/office/drawing/2014/main" id="{180209DD-0139-9609-57BC-36AFB937A4A2}"/>
              </a:ext>
            </a:extLst>
          </p:cNvPr>
          <p:cNvSpPr txBox="1"/>
          <p:nvPr/>
        </p:nvSpPr>
        <p:spPr>
          <a:xfrm>
            <a:off x="107587" y="6360713"/>
            <a:ext cx="7332007" cy="369332"/>
          </a:xfrm>
          <a:prstGeom prst="rect">
            <a:avLst/>
          </a:prstGeom>
          <a:noFill/>
        </p:spPr>
        <p:txBody>
          <a:bodyPr wrap="none" rtlCol="0">
            <a:spAutoFit/>
          </a:bodyPr>
          <a:lstStyle/>
          <a:p>
            <a:r>
              <a:rPr lang="en-GB"/>
              <a:t>It’s not how you start, it’s how you finish. </a:t>
            </a:r>
            <a:r>
              <a:rPr lang="en-GB" i="1"/>
              <a:t>Pat Riley basketball coach 2001</a:t>
            </a:r>
          </a:p>
        </p:txBody>
      </p:sp>
    </p:spTree>
    <p:extLst>
      <p:ext uri="{BB962C8B-B14F-4D97-AF65-F5344CB8AC3E}">
        <p14:creationId xmlns:p14="http://schemas.microsoft.com/office/powerpoint/2010/main" val="207515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theme/theme1.xml><?xml version="1.0" encoding="utf-8"?>
<a:theme xmlns:a="http://schemas.openxmlformats.org/drawingml/2006/main" name="ModOverlayVTI">
  <a:themeElements>
    <a:clrScheme name="Custom 50">
      <a:dk1>
        <a:sysClr val="windowText" lastClr="000000"/>
      </a:dk1>
      <a:lt1>
        <a:srgbClr val="F4F2EC"/>
      </a:lt1>
      <a:dk2>
        <a:srgbClr val="09283F"/>
      </a:dk2>
      <a:lt2>
        <a:srgbClr val="FFFFFF"/>
      </a:lt2>
      <a:accent1>
        <a:srgbClr val="3C9A8F"/>
      </a:accent1>
      <a:accent2>
        <a:srgbClr val="18818C"/>
      </a:accent2>
      <a:accent3>
        <a:srgbClr val="800A2F"/>
      </a:accent3>
      <a:accent4>
        <a:srgbClr val="F6635C"/>
      </a:accent4>
      <a:accent5>
        <a:srgbClr val="F48E7C"/>
      </a:accent5>
      <a:accent6>
        <a:srgbClr val="DA9D16"/>
      </a:accent6>
      <a:hlink>
        <a:srgbClr val="ED621D"/>
      </a:hlink>
      <a:folHlink>
        <a:srgbClr val="A18A6D"/>
      </a:folHlink>
    </a:clrScheme>
    <a:fontScheme name="Elephant Arial Nova Light">
      <a:majorFont>
        <a:latin typeface="Elephan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74515193.tgt.Office_50301524_TF89118109_Win32_OJ112196119" id="{DD9F22B7-EB13-4537-B5DE-235EAF431E11}" vid="{2669E526-CAFD-4480-8D09-AF6D4F4D34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1">
    <wetp:webextensionref xmlns:r="http://schemas.openxmlformats.org/officeDocument/2006/relationships" r:id="rId1"/>
  </wetp:taskpane>
  <wetp:taskpane dockstate="right" visibility="0" width="0" row="0">
    <wetp:webextensionref xmlns:r="http://schemas.openxmlformats.org/officeDocument/2006/relationships" r:id="rId2"/>
  </wetp:taskpane>
  <wetp:taskpane dockstate="right" visibility="0" width="438" row="0">
    <wetp:webextensionref xmlns:r="http://schemas.openxmlformats.org/officeDocument/2006/relationships" r:id="rId3"/>
  </wetp:taskpane>
</wetp:taskpanes>
</file>

<file path=ppt/webextensions/webextension1.xml><?xml version="1.0" encoding="utf-8"?>
<we:webextension xmlns:we="http://schemas.microsoft.com/office/webextensions/webextension/2010/11" id="{96B4D0A2-5E36-4F7D-8B92-EBD1FB2E9DA5}">
  <we:reference id="wa104363616" version="1.0.0.0" store="en-US" storeType="OMEX"/>
  <we:alternateReferences>
    <we:reference id="wa104363616" version="1.0.0.0" store="wa104363616"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3D044CF9-E3CF-4290-813C-DCF96C5DF605}">
  <we:reference id="wa200007699" version="1.0.0.1" store="en-US" storeType="OMEX"/>
  <we:alternateReferences>
    <we:reference id="wa200007699" version="1.0.0.1" store="wa200007699"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10EF09B7-012B-4D0B-AF6D-347C318AA6E5}">
  <we:reference id="wa200007063" version="1.2.0.0" store="en-GB" storeType="OMEX"/>
  <we:alternateReferences>
    <we:reference id="wa200007063" version="1.2.0.0" store="WA2000070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8" ma:contentTypeDescription="Create a new document." ma:contentTypeScope="" ma:versionID="22a266b9fa9a230c5a512669d8b298c3">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ddc33fff6b14141ee5c74a0d29ea6a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lcf76f155ced4ddcb4097134ff3c332f" ma:index="24" nillable="true" ma:taxonomy="true" ma:internalName="lcf76f155ced4ddcb4097134ff3c332f" ma:taxonomyFieldName="MediaServiceAITags" ma:displayName="Image Tags" ma:readOnly="false" ma:fieldId="{5cf76f15-5ced-4ddc-b409-7134ff3c332f}" ma:taxonomyMulti="true" ma:sspId="e385fb40-52d4-4fae-9c5b-3e8ff8a5878e" ma:termSetId="09814cd3-568e-4e90-9814-8d621ff8fb84"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5"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_ip_UnifiedCompliancePolicyUIAction xmlns="http://schemas.microsoft.com/sharepoint/v3" xsi:nil="true"/>
    <Image xmlns="71af3243-3dd4-4a8d-8c0d-dd76da1f02a5">
      <Url xsi:nil="true"/>
      <Description xsi:nil="true"/>
    </Image>
    <_ip_UnifiedCompliancePolicyProperties xmlns="http://schemas.microsoft.com/sharepoint/v3" xsi:nil="true"/>
    <lcf76f155ced4ddcb4097134ff3c332f xmlns="71af3243-3dd4-4a8d-8c0d-dd76da1f02a5">
      <Terms xmlns="http://schemas.microsoft.com/office/infopath/2007/PartnerControls"/>
    </lcf76f155ced4ddcb4097134ff3c332f>
    <TaxCatchAll xmlns="230e9df3-be65-4c73-a93b-d1236ebd677e"/>
    <MediaServiceKeyPoints xmlns="71af3243-3dd4-4a8d-8c0d-dd76da1f02a5" xsi:nil="true"/>
  </documentManagement>
</p:properties>
</file>

<file path=customXml/itemProps1.xml><?xml version="1.0" encoding="utf-8"?>
<ds:datastoreItem xmlns:ds="http://schemas.openxmlformats.org/officeDocument/2006/customXml" ds:itemID="{0B61E4D0-D101-4A17-BA61-F29B2B6CFE74}">
  <ds:schemaRefs>
    <ds:schemaRef ds:uri="http://schemas.microsoft.com/sharepoint/v3/contenttype/forms"/>
  </ds:schemaRefs>
</ds:datastoreItem>
</file>

<file path=customXml/itemProps2.xml><?xml version="1.0" encoding="utf-8"?>
<ds:datastoreItem xmlns:ds="http://schemas.openxmlformats.org/officeDocument/2006/customXml" ds:itemID="{5BD36D06-4CB7-4DF0-BC60-E9BFBDAC456D}">
  <ds:schemaRefs>
    <ds:schemaRef ds:uri="http://schemas.microsoft.com/office/2006/metadata/contentType"/>
    <ds:schemaRef ds:uri="http://schemas.microsoft.com/office/2006/metadata/properties/metaAttributes"/>
    <ds:schemaRef ds:uri="http://www.w3.org/2000/xmlns/"/>
    <ds:schemaRef ds:uri="http://www.w3.org/2001/XMLSchema"/>
    <ds:schemaRef ds:uri="http://schemas.microsoft.com/sharepoint/v3"/>
    <ds:schemaRef ds:uri="71af3243-3dd4-4a8d-8c0d-dd76da1f02a5"/>
    <ds:schemaRef ds:uri="16c05727-aa75-4e4a-9b5f-8a80a1165891"/>
    <ds:schemaRef ds:uri="230e9df3-be65-4c73-a93b-d1236ebd677e"/>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EAB8BBB-9A18-4050-923B-7FC6E36DA496}">
  <ds:schemaRefs>
    <ds:schemaRef ds:uri="http://schemas.microsoft.com/office/2006/metadata/properties"/>
    <ds:schemaRef ds:uri="http://www.w3.org/2000/xmlns/"/>
    <ds:schemaRef ds:uri="71af3243-3dd4-4a8d-8c0d-dd76da1f02a5"/>
    <ds:schemaRef ds:uri="http://schemas.microsoft.com/sharepoint/v3"/>
    <ds:schemaRef ds:uri="http://www.w3.org/2001/XMLSchema-instance"/>
    <ds:schemaRef ds:uri="http://schemas.microsoft.com/office/infopath/2007/PartnerControls"/>
    <ds:schemaRef ds:uri="230e9df3-be65-4c73-a93b-d1236ebd677e"/>
  </ds:schemaRefs>
</ds:datastoreItem>
</file>

<file path=docMetadata/LabelInfo.xml><?xml version="1.0" encoding="utf-8"?>
<clbl:labelList xmlns:clbl="http://schemas.microsoft.com/office/2020/mipLabelMetadata">
  <clbl:label id="{f42aa342-8706-4288-bd11-ebb85995028c}" enabled="1" method="Standard" siteId="{72f988bf-86f1-41af-91ab-2d7cd011db47}" contentBits="0" removed="0"/>
</clbl:labelList>
</file>

<file path=docProps/app.xml><?xml version="1.0" encoding="utf-8"?>
<Properties xmlns="http://schemas.openxmlformats.org/officeDocument/2006/extended-properties" xmlns:vt="http://schemas.openxmlformats.org/officeDocument/2006/docPropsVTypes">
  <Template>{B55BB286-519B-4CD1-AE97-EDB4E65E4FBA}tf89118109_win32</Template>
  <TotalTime>1396</TotalTime>
  <Words>13397</Words>
  <Application>Microsoft Office PowerPoint</Application>
  <PresentationFormat>Widescreen</PresentationFormat>
  <Paragraphs>852</Paragraphs>
  <Slides>23</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Arial</vt:lpstr>
      <vt:lpstr>Arial Nova Light</vt:lpstr>
      <vt:lpstr>Calibri</vt:lpstr>
      <vt:lpstr>Doulos SIL</vt:lpstr>
      <vt:lpstr>Elephant</vt:lpstr>
      <vt:lpstr>Galatia SIL</vt:lpstr>
      <vt:lpstr>Raleway</vt:lpstr>
      <vt:lpstr>Verdana</vt:lpstr>
      <vt:lpstr>ModOverlayVTI</vt:lpstr>
      <vt:lpstr>Understanding Communion</vt:lpstr>
      <vt:lpstr>Agenda</vt:lpstr>
      <vt:lpstr>Introduction</vt:lpstr>
      <vt:lpstr>What is communion</vt:lpstr>
      <vt:lpstr>Before Passover aka Pesach (Cleanse)</vt:lpstr>
      <vt:lpstr>The Leavened of Matthew 16 and Luke 12</vt:lpstr>
      <vt:lpstr>What could be a false teaching or bad interpretation?</vt:lpstr>
      <vt:lpstr>The Leavened of 1 Corinthians 5</vt:lpstr>
      <vt:lpstr>What are good examples of leavened/unleavened personal outcomes?</vt:lpstr>
      <vt:lpstr>Leavened                                       Unleavened</vt:lpstr>
      <vt:lpstr>Around Passover (Being Ready)</vt:lpstr>
      <vt:lpstr>Passover (Judgement)</vt:lpstr>
      <vt:lpstr>Regarding Judgement</vt:lpstr>
      <vt:lpstr>After Passover (Deliverance)</vt:lpstr>
      <vt:lpstr>Cleanse</vt:lpstr>
      <vt:lpstr>Old Testament offerings</vt:lpstr>
      <vt:lpstr>More old testament relationships</vt:lpstr>
      <vt:lpstr>Timeline with Festivals</vt:lpstr>
      <vt:lpstr>Communion at 230AD (Meggido Mosaic)</vt:lpstr>
      <vt:lpstr>Isaiah 55:8-9 ESV For my thoughts are not your thoughts, neither are your ways my ways, declares the Lord. For as the heavens are higher than the earth, so are my ways higher than your ways and my thoughts than your thoughts.  Proverbs 3:5-6 ESV Trust in the Lord with all your heart, and do not lean on your own understanding. In all your ways acknowledge him, and he will make straight your paths.</vt:lpstr>
      <vt:lpstr>Summary</vt:lpstr>
      <vt:lpstr>Epilogue</vt:lpstr>
      <vt:lpstr>Thank You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Communion</dc:title>
  <dc:creator>Theo Teo</dc:creator>
  <cp:lastModifiedBy>Theo Teo</cp:lastModifiedBy>
  <cp:revision>3</cp:revision>
  <cp:lastPrinted>2025-04-26T07:44:58Z</cp:lastPrinted>
  <dcterms:created xsi:type="dcterms:W3CDTF">2025-03-01T17:24:17Z</dcterms:created>
  <dcterms:modified xsi:type="dcterms:W3CDTF">2025-07-06T19:11:04Z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